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vnd.openxmlformats-officedocument.presentationml.presentation.main+xml"/>
  <Override PartName="/docProps/app.xml" ContentType="application/vnd.openxmlformats-officedocument.extended-properties+xml"/>
  <Override PartName="/docProps/core.xml" ContentType="application/vnd.openxmlformats-package.core-properties+xml"/>
  <Override PartName="/ppt/slideLayouts/slideLayout.xml" ContentType="application/vnd.openxmlformats-officedocument.presentationml.slideLayout+xml"/>
  <Override PartName="/ppt/slideLayouts/slideMasters/slideMaster.xml" ContentType="application/vnd.openxmlformats-officedocument.presentationml.slideMaster+xml"/>
  <Override PartName="/ppt/slideLayouts/slideMasters/theme/theme.xml" ContentType="application/vnd.openxmlformats-officedocument.theme+xml"/>
  <Override PartName="/ppt/slides/slide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</Types>
</file>

<file path=_rels/.rels><?xml version="1.0" encoding="UTF-8"?><Relationships xmlns="http://schemas.openxmlformats.org/package/2006/relationships"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Relationship Id="R00815e2714da42da" Type="http://schemas.openxmlformats.org/officeDocument/2006/relationships/officeDocument" Target="ppt/presentation.xml"/></Relationships>
</file>

<file path=ppt/presentation.xml><?xml version="1.0" encoding="utf-8"?>
<p:presentation xmlns:r="http://schemas.openxmlformats.org/officeDocument/2006/relationships" xmlns:p="http://schemas.openxmlformats.org/presentationml/2006/main" embedTrueTypeFonts="1">
  <p:sldMasterIdLst>
    <p:sldMasterId id="2147483648" r:id="rId1"/>
  </p:sldMasterIdLst>
  <p:sldIdLst>
    <p:sldId id="256" r:id="R10024"/>
    <p:sldId id="257" r:id="R10025"/>
    <p:sldId id="258" r:id="R10026"/>
    <p:sldId id="259" r:id="R10027"/>
    <p:sldId id="260" r:id="R10028"/>
    <p:sldId id="261" r:id="R10029"/>
  </p:sldIdLst>
  <p:sldSz cx="7560564" cy="10692383" type="custom"/>
  <p:notesSz cx="7560564" cy="10692383"/>
  <p:embeddedFontLst>
    <p:embeddedFont>
      <p:font typeface="Times New Roman" charset="1"/>
      <p:regular xmlns:r="http://schemas.openxmlformats.org/officeDocument/2006/relationships" r:id="rId112"/>
    </p:embeddedFont>
    <p:embeddedFont>
      <p:font typeface="Times New Roman,Bold" charset="1"/>
      <p:bold xmlns:r="http://schemas.openxmlformats.org/officeDocument/2006/relationships" r:id="rId140"/>
    </p:embeddedFont>
    <p:embeddedFont>
      <p:font typeface="Times New Roman,Italic" charset="1"/>
      <p:italic xmlns:r="http://schemas.openxmlformats.org/officeDocument/2006/relationships" r:id="rId102"/>
    </p:embeddedFont>
  </p:embeddedFontLst>
  <p:defaultTextStyle/>
</p:presentation>
</file>

<file path=ppt/_rels/presentation.xml.rels><?xml version="1.0" encoding="UTF-8"?><Relationships xmlns="http://schemas.openxmlformats.org/package/2006/relationships"><Relationship Id="rId1" Type="http://schemas.openxmlformats.org/officeDocument/2006/relationships/slideMaster" Target="slideLayouts/slideMasters/slideMaster.xml"/><Relationship Id="rId3" Type="http://schemas.openxmlformats.org/officeDocument/2006/relationships/theme" Target="slideLayouts/slideMasters/theme/theme.xml"/><Relationship Id="rId102" Type="http://schemas.openxmlformats.org/officeDocument/2006/relationships/font" Target="fonts/font1.fntdata"/><Relationship Id="rId112" Type="http://schemas.openxmlformats.org/officeDocument/2006/relationships/font" Target="fonts/font2.fntdata"/><Relationship Id="rId140" Type="http://schemas.openxmlformats.org/officeDocument/2006/relationships/font" Target="fonts/font3.fntdata"/><Relationship Id="R10024" Type="http://schemas.openxmlformats.org/officeDocument/2006/relationships/slide" Target="slides/slide.xml"/><Relationship Id="R10025" Type="http://schemas.openxmlformats.org/officeDocument/2006/relationships/slide" Target="slides/slide2.xml"/><Relationship Id="R10026" Type="http://schemas.openxmlformats.org/officeDocument/2006/relationships/slide" Target="slides/slide3.xml"/><Relationship Id="R10027" Type="http://schemas.openxmlformats.org/officeDocument/2006/relationships/slide" Target="slides/slide4.xml"/><Relationship Id="R10028" Type="http://schemas.openxmlformats.org/officeDocument/2006/relationships/slide" Target="slides/slide5.xml"/><Relationship Id="R10029" Type="http://schemas.openxmlformats.org/officeDocument/2006/relationships/slide" Target="slides/slide6.xml"/></Relationships>
</file>

<file path=ppt/slideLayouts/_rels/slideLayout.xml.rels><?xml version="1.0" encoding="UTF-8"?><Relationships xmlns="http://schemas.openxmlformats.org/package/2006/relationships"><Relationship Id="rId1" Type="http://schemas.openxmlformats.org/officeDocument/2006/relationships/slideMaster" Target="slideMasters/slideMaster.xml"/></Relationships>
</file>

<file path=ppt/slideLayouts/slideLayout.xml><?xml version="1.0" encoding="utf-8"?>
<p:sldLayout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/>
      </p:grpSpPr>
    </p:spTree>
  </p:cSld>
  <p:clrMapOvr>
    <a:masterClrMapping xmlns:a="http://schemas.openxmlformats.org/drawingml/2006/main"/>
  </p:clrMapOvr>
</p:sldLayout>
</file>

<file path=ppt/slideLayouts/slideMasters/_rels/slideMaster.xml.rels><?xml version="1.0" encoding="UTF-8"?><Relationships xmlns="http://schemas.openxmlformats.org/package/2006/relationships"><Relationship Id="rId1" Type="http://schemas.openxmlformats.org/officeDocument/2006/relationships/slideLayout" Target="../slideLayout.xml"/><Relationship Id="rId3" Type="http://schemas.openxmlformats.org/officeDocument/2006/relationships/theme" Target="theme/theme.xml"/></Relationships>
</file>

<file path=ppt/slideLayouts/slideMasters/slideMaster.xml><?xml version="1.0" encoding="utf-8"?>
<p:sldMaster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/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xmlns:r="http://schemas.openxmlformats.org/officeDocument/2006/relationships" id="2147483649" r:id="rId1"/>
  </p:sldLayoutIdLst>
  <p:txStyles>
    <p:titleStyle/>
    <p:bodyStyle/>
    <p:otherStyle/>
  </p:txStyles>
</p:sldMaster>
</file>

<file path=ppt/slideLayouts/slideMasters/theme/theme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noFill/>
        <a:pattFill/>
        <a:grpFill/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50000"/>
                <a:satMod val="300000"/>
              </a:schemeClr>
            </a:gs>
            <a:gs pos="0">
              <a:schemeClr val="phClr">
                <a:tint val="50000"/>
                <a:satMod val="300000"/>
              </a:schemeClr>
            </a:gs>
            <a:gs pos="0">
              <a:schemeClr val="phClr">
                <a:tint val="50000"/>
                <a:satMod val="300000"/>
              </a:schemeClr>
            </a:gs>
          </a:gsLst>
          <a:lin ang="16200000" scaled="1"/>
        </a:gradFill>
        <a:gradFill>
          <a:gsLst>
            <a:gs pos="0">
              <a:schemeClr val="phClr">
                <a:tint val="50000"/>
                <a:satMod val="300000"/>
              </a:schemeClr>
            </a:gs>
            <a:gs pos="0">
              <a:schemeClr val="phClr">
                <a:tint val="50000"/>
                <a:satMod val="300000"/>
              </a:schemeClr>
            </a:gs>
          </a:gsLst>
          <a:lin ang="16200000" scaled="1"/>
        </a:gradFill>
      </a:bgFillStyleLst>
    </a:fmtScheme>
  </a:themeElements>
  <a:objectDefaults/>
  <a:extraClrSchemeLst/>
</a:theme>
</file>

<file path=ppt/slides/_rels/slide.xml.rels><?xml version="1.0" encoding="UTF-8"?><Relationships xmlns="http://schemas.openxmlformats.org/package/2006/relationships"><Relationship Id="rId1" Type="http://schemas.openxmlformats.org/officeDocument/2006/relationships/slideLayout" Target="../slideLayouts/slideLayout.xml"/></Relationships>
</file>

<file path=ppt/slides/_rels/slide2.xml.rels><?xml version="1.0" encoding="UTF-8"?><Relationships xmlns="http://schemas.openxmlformats.org/package/2006/relationships"><Relationship Id="rId1" Type="http://schemas.openxmlformats.org/officeDocument/2006/relationships/slideLayout" Target="../slideLayouts/slideLayout.xml"/></Relationships>
</file>

<file path=ppt/slides/_rels/slide3.xml.rels><?xml version="1.0" encoding="UTF-8"?><Relationships xmlns="http://schemas.openxmlformats.org/package/2006/relationships"><Relationship Id="rId1" Type="http://schemas.openxmlformats.org/officeDocument/2006/relationships/slideLayout" Target="../slideLayouts/slideLayout.xml"/></Relationships>
</file>

<file path=ppt/slides/_rels/slide4.xml.rels><?xml version="1.0" encoding="UTF-8"?><Relationships xmlns="http://schemas.openxmlformats.org/package/2006/relationships"><Relationship Id="rId1" Type="http://schemas.openxmlformats.org/officeDocument/2006/relationships/slideLayout" Target="../slideLayouts/slideLayout.xml"/></Relationships>
</file>

<file path=ppt/slides/_rels/slide5.xml.rels><?xml version="1.0" encoding="UTF-8"?><Relationships xmlns="http://schemas.openxmlformats.org/package/2006/relationships"><Relationship Id="rId1" Type="http://schemas.openxmlformats.org/officeDocument/2006/relationships/slideLayout" Target="../slideLayouts/slideLayout.xml"/></Relationships>
</file>

<file path=ppt/slides/_rels/slide6.xml.rels><?xml version="1.0" encoding="UTF-8"?><Relationships xmlns="http://schemas.openxmlformats.org/package/2006/relationships"><Relationship Id="rId1" Type="http://schemas.openxmlformats.org/officeDocument/2006/relationships/slideLayout" Target="../slideLayouts/slideLayout.xml"/></Relationships>
</file>

<file path=ppt/slides/slide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/>
      </p:grpSpPr>
      <p:sp>
        <p:nvSpPr>
          <p:cNvPr id="100" name="Rectangle 100"/>
          <p:cNvSpPr/>
          <p:nvPr/>
        </p:nvSpPr>
        <p:spPr>
          <a:xfrm rot="0" flipH="0" flipV="0">
            <a:off x="4051680" y="685570"/>
            <a:ext cx="44576" cy="236863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ru-RU" sz="1403" baseline="0" b="1" i="0" dirty="0" spc="0">
                <a:latin typeface="Times New Roman" pitchFamily="0" charset="1"/>
              </a:rPr>
              <a:t> </a:t>
            </a:r>
          </a:p>
        </p:txBody>
      </p:sp>
      <p:sp>
        <p:nvSpPr>
          <p:cNvPr id="101" name="Rectangle 101"/>
          <p:cNvSpPr/>
          <p:nvPr/>
        </p:nvSpPr>
        <p:spPr>
          <a:xfrm rot="0" flipH="0" flipV="0">
            <a:off x="1080820" y="918996"/>
            <a:ext cx="5981876" cy="471559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ru-RU" sz="1403" baseline="0" b="0" i="1" dirty="0" spc="0">
                <a:latin typeface="Times New Roman,Italic" pitchFamily="0" charset="1"/>
              </a:rPr>
              <a:t>Н.</a:t>
            </a:r>
            <a:r>
              <a:rPr lang="ru-RU" sz="1403" baseline="0" b="0" i="1" dirty="0" spc="352">
                <a:latin typeface="Times New Roman,Italic" pitchFamily="0" charset="1"/>
              </a:rPr>
              <a:t> </a:t>
            </a:r>
            <a:r>
              <a:rPr lang="ru-RU" sz="1403" baseline="0" b="0" i="1" dirty="0" spc="0">
                <a:latin typeface="Times New Roman,Italic" pitchFamily="0" charset="1"/>
              </a:rPr>
              <a:t>М.</a:t>
            </a:r>
            <a:r>
              <a:rPr lang="ru-RU" sz="1403" baseline="0" b="0" i="1" dirty="0" spc="352">
                <a:latin typeface="Times New Roman,Italic" pitchFamily="0" charset="1"/>
              </a:rPr>
              <a:t> </a:t>
            </a:r>
            <a:r>
              <a:rPr lang="ru-RU" sz="1403" baseline="0" b="0" i="1" dirty="0" spc="0">
                <a:latin typeface="Times New Roman,Italic" pitchFamily="0" charset="1"/>
              </a:rPr>
              <a:t>Родионова,</a:t>
            </a:r>
            <a:r>
              <a:rPr lang="ru-RU" sz="1403" baseline="0" b="0" i="1" dirty="0" spc="341">
                <a:latin typeface="Times New Roman,Italic" pitchFamily="0" charset="1"/>
              </a:rPr>
              <a:t> </a:t>
            </a:r>
            <a:r>
              <a:rPr lang="ru-RU" sz="1403" baseline="0" b="0" i="1" dirty="0" spc="0">
                <a:latin typeface="Times New Roman,Italic" pitchFamily="0" charset="1"/>
              </a:rPr>
              <a:t>АНО</a:t>
            </a:r>
            <a:r>
              <a:rPr lang="ru-RU" sz="1403" baseline="0" b="0" i="1" dirty="0" spc="355">
                <a:latin typeface="Times New Roman,Italic" pitchFamily="0" charset="1"/>
              </a:rPr>
              <a:t> </a:t>
            </a:r>
            <a:r>
              <a:rPr lang="ru-RU" sz="1403" baseline="0" b="0" i="1" dirty="0" spc="0">
                <a:latin typeface="Times New Roman,Italic" pitchFamily="0" charset="1"/>
              </a:rPr>
              <a:t>Центр</a:t>
            </a:r>
            <a:r>
              <a:rPr lang="ru-RU" sz="1403" baseline="0" b="0" i="1" dirty="0" spc="355">
                <a:latin typeface="Times New Roman,Italic" pitchFamily="0" charset="1"/>
              </a:rPr>
              <a:t> </a:t>
            </a:r>
            <a:r>
              <a:rPr lang="ru-RU" sz="1403" baseline="0" b="0" i="1" dirty="0" spc="0">
                <a:latin typeface="Times New Roman,Italic" pitchFamily="0" charset="1"/>
              </a:rPr>
              <a:t>развития</a:t>
            </a:r>
            <a:r>
              <a:rPr lang="ru-RU" sz="1403" baseline="0" b="0" i="1" dirty="0" spc="355">
                <a:latin typeface="Times New Roman,Italic" pitchFamily="0" charset="1"/>
              </a:rPr>
              <a:t> </a:t>
            </a:r>
            <a:r>
              <a:rPr lang="ru-RU" sz="1403" baseline="0" b="0" i="1" dirty="0" spc="0">
                <a:latin typeface="Times New Roman,Italic" pitchFamily="0" charset="1"/>
              </a:rPr>
              <a:t>интелл</a:t>
            </a:r>
            <a:r>
              <a:rPr lang="ru-RU" sz="1403" baseline="0" b="0" i="1" dirty="0" spc="-12">
                <a:latin typeface="Times New Roman,Italic" pitchFamily="0" charset="1"/>
              </a:rPr>
              <a:t>е</a:t>
            </a:r>
            <a:r>
              <a:rPr lang="ru-RU" sz="1403" baseline="0" b="0" i="1" dirty="0" spc="0">
                <a:latin typeface="Times New Roman,Italic" pitchFamily="0" charset="1"/>
              </a:rPr>
              <a:t>ктуал</a:t>
            </a:r>
            <a:r>
              <a:rPr lang="ru-RU" sz="1403" baseline="0" b="0" i="1" dirty="0" spc="-12">
                <a:latin typeface="Times New Roman,Italic" pitchFamily="0" charset="1"/>
              </a:rPr>
              <a:t>ь</a:t>
            </a:r>
            <a:r>
              <a:rPr lang="ru-RU" sz="1403" baseline="0" b="0" i="1" dirty="0" spc="0">
                <a:latin typeface="Times New Roman,Italic" pitchFamily="0" charset="1"/>
              </a:rPr>
              <a:t>ных</a:t>
            </a:r>
            <a:r>
              <a:rPr lang="ru-RU" sz="1403" baseline="0" b="0" i="1" dirty="0" spc="353">
                <a:latin typeface="Times New Roman,Italic" pitchFamily="0" charset="1"/>
              </a:rPr>
              <a:t> </a:t>
            </a:r>
            <a:r>
              <a:rPr lang="ru-RU" sz="1403" baseline="0" b="0" i="1" dirty="0" spc="0">
                <a:latin typeface="Times New Roman,Italic" pitchFamily="0" charset="1"/>
              </a:rPr>
              <a:t>и</a:t>
            </a:r>
            <a:r>
              <a:rPr lang="ru-RU" sz="1403" baseline="0" b="0" i="1" dirty="0" spc="355">
                <a:latin typeface="Times New Roman,Italic" pitchFamily="0" charset="1"/>
              </a:rPr>
              <a:t> </a:t>
            </a:r>
            <a:r>
              <a:rPr lang="ru-RU" sz="1403" baseline="0" b="0" i="1" dirty="0" spc="0">
                <a:latin typeface="Times New Roman,Italic" pitchFamily="0" charset="1"/>
              </a:rPr>
              <a:t>творчески</a:t>
            </a:r>
            <a:r>
              <a:rPr lang="ru-RU" sz="1403" baseline="0" b="0" i="1" dirty="0" spc="-12">
                <a:latin typeface="Times New Roman,Italic" pitchFamily="0" charset="1"/>
              </a:rPr>
              <a:t>х </a:t>
            </a:r>
          </a:p>
          <a:p>
            <a:pPr marL="0">
              <a:lnSpc>
                <a:spcPts val="1847"/>
              </a:lnSpc>
            </a:pPr>
            <a:r>
              <a:rPr lang="ru-RU" sz="1403" baseline="0" b="0" i="1" dirty="0" spc="0">
                <a:latin typeface="Times New Roman,Italic" pitchFamily="0" charset="1"/>
              </a:rPr>
              <a:t>способ</a:t>
            </a:r>
            <a:r>
              <a:rPr lang="ru-RU" sz="1403" baseline="0" b="0" i="1" dirty="0" spc="-12">
                <a:latin typeface="Times New Roman,Italic" pitchFamily="0" charset="1"/>
              </a:rPr>
              <a:t>н</a:t>
            </a:r>
            <a:r>
              <a:rPr lang="ru-RU" sz="1403" baseline="0" b="0" i="1" dirty="0" spc="0">
                <a:latin typeface="Times New Roman,Italic" pitchFamily="0" charset="1"/>
              </a:rPr>
              <a:t>остей</a:t>
            </a:r>
            <a:r>
              <a:rPr lang="ru-RU" sz="1403" baseline="0" b="0" i="1" dirty="0" spc="-16">
                <a:latin typeface="Times New Roman,Italic" pitchFamily="0" charset="1"/>
              </a:rPr>
              <a:t> </a:t>
            </a:r>
            <a:r>
              <a:rPr lang="ru-RU" sz="1403" baseline="0" b="0" i="1" dirty="0" spc="0">
                <a:latin typeface="Times New Roman,Italic" pitchFamily="0" charset="1"/>
              </a:rPr>
              <a:t>«Интелрост»</a:t>
            </a:r>
            <a:r>
              <a:rPr lang="ru-RU" sz="1403" baseline="0" b="0" i="1" dirty="0" spc="0">
                <a:latin typeface="Times New Roman" pitchFamily="0" charset="1"/>
              </a:rPr>
              <a:t> </a:t>
            </a:r>
          </a:p>
        </p:txBody>
      </p:sp>
      <p:sp>
        <p:nvSpPr>
          <p:cNvPr id="103" name="Rectangle 103"/>
          <p:cNvSpPr/>
          <p:nvPr/>
        </p:nvSpPr>
        <p:spPr>
          <a:xfrm rot="0" flipH="0" flipV="0">
            <a:off x="1080820" y="1388388"/>
            <a:ext cx="44576" cy="236863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ru-RU" sz="1403" baseline="0" b="0" i="0" dirty="0" spc="0">
                <a:latin typeface="Times New Roman" pitchFamily="0" charset="1"/>
              </a:rPr>
              <a:t> </a:t>
            </a:r>
          </a:p>
        </p:txBody>
      </p:sp>
      <p:sp>
        <p:nvSpPr>
          <p:cNvPr id="104" name="Rectangle 104"/>
          <p:cNvSpPr/>
          <p:nvPr/>
        </p:nvSpPr>
        <p:spPr>
          <a:xfrm rot="0" flipH="0" flipV="0">
            <a:off x="1080820" y="1624608"/>
            <a:ext cx="44576" cy="236863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ru-RU" sz="1403" baseline="0" b="0" i="0" dirty="0" spc="0">
                <a:latin typeface="Times New Roman" pitchFamily="0" charset="1"/>
              </a:rPr>
              <a:t> </a:t>
            </a:r>
          </a:p>
        </p:txBody>
      </p:sp>
      <p:sp>
        <p:nvSpPr>
          <p:cNvPr id="105" name="Rectangle 105"/>
          <p:cNvSpPr/>
          <p:nvPr/>
        </p:nvSpPr>
        <p:spPr>
          <a:xfrm rot="0" flipH="0" flipV="0">
            <a:off x="1588261" y="1862352"/>
            <a:ext cx="4969636" cy="471559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ru-RU" sz="1403" baseline="0" b="1" i="0" dirty="0" spc="0">
                <a:latin typeface="Times New Roman" pitchFamily="0" charset="1"/>
              </a:rPr>
              <a:t>Методи</a:t>
            </a:r>
            <a:r>
              <a:rPr lang="ru-RU" sz="1403" baseline="0" b="1" i="0" dirty="0" spc="-12">
                <a:latin typeface="Times New Roman" pitchFamily="0" charset="1"/>
              </a:rPr>
              <a:t>ч</a:t>
            </a:r>
            <a:r>
              <a:rPr lang="ru-RU" sz="1403" baseline="0" b="1" i="0" dirty="0" spc="0">
                <a:latin typeface="Times New Roman" pitchFamily="0" charset="1"/>
              </a:rPr>
              <a:t>еские ре</a:t>
            </a:r>
            <a:r>
              <a:rPr lang="ru-RU" sz="1403" baseline="0" b="1" i="0" dirty="0" spc="-20">
                <a:latin typeface="Times New Roman" pitchFamily="0" charset="1"/>
              </a:rPr>
              <a:t>к</a:t>
            </a:r>
            <a:r>
              <a:rPr lang="ru-RU" sz="1403" baseline="0" b="1" i="0" dirty="0" spc="0">
                <a:latin typeface="Times New Roman" pitchFamily="0" charset="1"/>
              </a:rPr>
              <a:t>омен</a:t>
            </a:r>
            <a:r>
              <a:rPr lang="ru-RU" sz="1403" baseline="0" b="1" i="0" dirty="0" spc="-15">
                <a:latin typeface="Times New Roman" pitchFamily="0" charset="1"/>
              </a:rPr>
              <a:t>д</a:t>
            </a:r>
            <a:r>
              <a:rPr lang="ru-RU" sz="1403" baseline="0" b="1" i="0" dirty="0" spc="0">
                <a:latin typeface="Times New Roman" pitchFamily="0" charset="1"/>
              </a:rPr>
              <a:t>ации для проведения классного</a:t>
            </a:r>
            <a:r>
              <a:rPr lang="ru-RU" sz="1403" baseline="0" b="1" i="0" dirty="0" spc="-16">
                <a:latin typeface="Times New Roman" pitchFamily="0" charset="1"/>
              </a:rPr>
              <a:t> </a:t>
            </a:r>
            <a:r>
              <a:rPr lang="ru-RU" sz="1403" baseline="0" b="1" i="0" dirty="0" spc="0">
                <a:latin typeface="Times New Roman" pitchFamily="0" charset="1"/>
              </a:rPr>
              <a:t>ча</a:t>
            </a:r>
            <a:r>
              <a:rPr lang="ru-RU" sz="1403" baseline="0" b="1" i="0" dirty="0" spc="-12">
                <a:latin typeface="Times New Roman" pitchFamily="0" charset="1"/>
              </a:rPr>
              <a:t>с</a:t>
            </a:r>
            <a:r>
              <a:rPr lang="ru-RU" sz="1403" baseline="0" b="1" i="0" dirty="0" spc="0">
                <a:latin typeface="Times New Roman" pitchFamily="0" charset="1"/>
              </a:rPr>
              <a:t>а</a:t>
            </a:r>
            <a:r>
              <a:rPr lang="ru-RU" sz="1403" baseline="0" b="1" i="0" dirty="0" spc="0">
                <a:latin typeface="Times New Roman" pitchFamily="0" charset="1"/>
              </a:rPr>
              <a:t> </a:t>
            </a:r>
          </a:p>
          <a:p>
            <a:pPr marL="960501">
              <a:lnSpc>
                <a:spcPts val="1847"/>
              </a:lnSpc>
            </a:pPr>
            <a:r>
              <a:rPr lang="ru-RU" sz="1403" baseline="0" b="1" i="0" dirty="0" spc="0">
                <a:latin typeface="Times New Roman" pitchFamily="0" charset="1"/>
              </a:rPr>
              <a:t>(</a:t>
            </a:r>
            <a:r>
              <a:rPr lang="ru-RU" sz="1403" baseline="0" b="1" i="0" dirty="0" spc="0">
                <a:latin typeface="Times New Roman" pitchFamily="0" charset="1"/>
              </a:rPr>
              <a:t>занятия по </a:t>
            </a:r>
            <a:r>
              <a:rPr lang="ru-RU" sz="1403" baseline="0" b="1" i="0" dirty="0" spc="-17">
                <a:latin typeface="Times New Roman" pitchFamily="0" charset="1"/>
              </a:rPr>
              <a:t>в</a:t>
            </a:r>
            <a:r>
              <a:rPr lang="ru-RU" sz="1403" baseline="0" b="1" i="0" dirty="0" spc="0">
                <a:latin typeface="Times New Roman" pitchFamily="0" charset="1"/>
              </a:rPr>
              <a:t>оспитанию и развитию)</a:t>
            </a:r>
            <a:r>
              <a:rPr lang="ru-RU" sz="1403" baseline="0" b="1" i="0" dirty="0" spc="0">
                <a:latin typeface="Times New Roman" pitchFamily="0" charset="1"/>
              </a:rPr>
              <a:t> </a:t>
            </a:r>
          </a:p>
        </p:txBody>
      </p:sp>
      <p:sp>
        <p:nvSpPr>
          <p:cNvPr id="106" name="Rectangle 106"/>
          <p:cNvSpPr/>
          <p:nvPr/>
        </p:nvSpPr>
        <p:spPr>
          <a:xfrm rot="0" flipH="0" flipV="0">
            <a:off x="1080820" y="2328696"/>
            <a:ext cx="44576" cy="236863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ru-RU" sz="1403" baseline="0" b="0" i="0" dirty="0" spc="0">
                <a:latin typeface="Times New Roman" pitchFamily="0" charset="1"/>
              </a:rPr>
              <a:t> </a:t>
            </a:r>
          </a:p>
        </p:txBody>
      </p:sp>
      <p:sp>
        <p:nvSpPr>
          <p:cNvPr id="107" name="Rectangle 107"/>
          <p:cNvSpPr/>
          <p:nvPr/>
        </p:nvSpPr>
        <p:spPr>
          <a:xfrm rot="0" flipH="0" flipV="0">
            <a:off x="1530350" y="2564915"/>
            <a:ext cx="1893569" cy="236863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ru-RU" sz="1403" baseline="0" b="1" i="0" dirty="0" spc="0">
                <a:latin typeface="Times New Roman" pitchFamily="0" charset="1"/>
              </a:rPr>
              <a:t>Фильм:</a:t>
            </a:r>
            <a:r>
              <a:rPr lang="ru-RU" sz="1403" baseline="0" b="1" i="0" dirty="0" spc="-15">
                <a:latin typeface="Times New Roman" pitchFamily="0" charset="1"/>
              </a:rPr>
              <a:t> </a:t>
            </a:r>
            <a:r>
              <a:rPr lang="ru-RU" sz="1403" baseline="0" b="1" i="0" dirty="0" spc="0">
                <a:latin typeface="Times New Roman" pitchFamily="0" charset="1"/>
              </a:rPr>
              <a:t>«</a:t>
            </a:r>
            <a:r>
              <a:rPr lang="ru-RU" sz="1403" baseline="0" b="0" i="0" dirty="0" spc="0">
                <a:latin typeface="Times New Roman" pitchFamily="0" charset="1"/>
              </a:rPr>
              <a:t>Живой город</a:t>
            </a:r>
            <a:r>
              <a:rPr lang="ru-RU" sz="1403" baseline="0" b="0" i="0" dirty="0" spc="-19">
                <a:latin typeface="Times New Roman" pitchFamily="0" charset="1"/>
              </a:rPr>
              <a:t>»</a:t>
            </a:r>
            <a:r>
              <a:rPr lang="ru-RU" sz="1403" baseline="0" b="0" i="0" dirty="0" spc="-19">
                <a:latin typeface="Times New Roman" pitchFamily="0" charset="1"/>
              </a:rPr>
              <a:t> </a:t>
            </a:r>
          </a:p>
        </p:txBody>
      </p:sp>
      <p:sp>
        <p:nvSpPr>
          <p:cNvPr id="108" name="Rectangle 108"/>
          <p:cNvSpPr/>
          <p:nvPr/>
        </p:nvSpPr>
        <p:spPr>
          <a:xfrm rot="0" flipH="0" flipV="0">
            <a:off x="1530350" y="2876192"/>
            <a:ext cx="1160525" cy="236863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ru-RU" sz="1403" baseline="0" b="1" i="0" dirty="0" spc="0">
                <a:latin typeface="Times New Roman" pitchFamily="0" charset="1"/>
              </a:rPr>
              <a:t>Тема:</a:t>
            </a:r>
            <a:r>
              <a:rPr lang="ru-RU" sz="1403" baseline="0" b="0" i="0" dirty="0" spc="0">
                <a:latin typeface="Times New Roman" pitchFamily="0" charset="1"/>
              </a:rPr>
              <a:t> </a:t>
            </a:r>
            <a:r>
              <a:rPr lang="ru-RU" sz="1403" baseline="0" b="0" i="0" dirty="0" spc="0">
                <a:latin typeface="Times New Roman" pitchFamily="0" charset="1"/>
              </a:rPr>
              <a:t>Счасть</a:t>
            </a:r>
            <a:r>
              <a:rPr lang="ru-RU" sz="1403" baseline="0" b="0" i="0" dirty="0" spc="-12">
                <a:latin typeface="Times New Roman" pitchFamily="0" charset="1"/>
              </a:rPr>
              <a:t>е</a:t>
            </a:r>
            <a:r>
              <a:rPr lang="ru-RU" sz="1403" baseline="0" b="0" i="0" dirty="0" spc="-12">
                <a:latin typeface="Times New Roman" pitchFamily="0" charset="1"/>
              </a:rPr>
              <a:t> </a:t>
            </a:r>
          </a:p>
        </p:txBody>
      </p:sp>
      <p:sp>
        <p:nvSpPr>
          <p:cNvPr id="109" name="Rectangle 109"/>
          <p:cNvSpPr/>
          <p:nvPr/>
        </p:nvSpPr>
        <p:spPr>
          <a:xfrm rot="0" flipH="0" flipV="0">
            <a:off x="1530350" y="3190137"/>
            <a:ext cx="944118" cy="236863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ru-RU" sz="1403" baseline="0" b="1" i="0" dirty="0" spc="0">
                <a:latin typeface="Times New Roman" pitchFamily="0" charset="1"/>
              </a:rPr>
              <a:t>Аннотаци</a:t>
            </a:r>
            <a:r>
              <a:rPr lang="ru-RU" sz="1403" baseline="0" b="1" i="0" dirty="0" spc="-11">
                <a:latin typeface="Times New Roman" pitchFamily="0" charset="1"/>
              </a:rPr>
              <a:t>я</a:t>
            </a:r>
            <a:r>
              <a:rPr lang="ru-RU" sz="1403" baseline="0" b="1" i="0" dirty="0" spc="-11">
                <a:latin typeface="Times New Roman" pitchFamily="0" charset="1"/>
              </a:rPr>
              <a:t> </a:t>
            </a:r>
          </a:p>
        </p:txBody>
      </p:sp>
      <p:sp>
        <p:nvSpPr>
          <p:cNvPr id="110" name="Rectangle 110"/>
          <p:cNvSpPr/>
          <p:nvPr/>
        </p:nvSpPr>
        <p:spPr>
          <a:xfrm rot="0" flipH="0" flipV="0">
            <a:off x="1530350" y="3423309"/>
            <a:ext cx="5536565" cy="236863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ru-RU" sz="1403" baseline="0" b="0" i="0" dirty="0" spc="0">
                <a:latin typeface="Times New Roman" pitchFamily="0" charset="1"/>
              </a:rPr>
              <a:t>Методические р</a:t>
            </a:r>
            <a:r>
              <a:rPr lang="ru-RU" sz="1403" baseline="0" b="0" i="0" dirty="0" spc="-12">
                <a:latin typeface="Times New Roman" pitchFamily="0" charset="1"/>
              </a:rPr>
              <a:t>е</a:t>
            </a:r>
            <a:r>
              <a:rPr lang="ru-RU" sz="1403" baseline="0" b="0" i="0" dirty="0" spc="0">
                <a:latin typeface="Times New Roman" pitchFamily="0" charset="1"/>
              </a:rPr>
              <a:t>комендации д</a:t>
            </a:r>
            <a:r>
              <a:rPr lang="ru-RU" sz="1403" baseline="0" b="0" i="0" dirty="0" spc="-17">
                <a:latin typeface="Times New Roman" pitchFamily="0" charset="1"/>
              </a:rPr>
              <a:t>л</a:t>
            </a:r>
            <a:r>
              <a:rPr lang="ru-RU" sz="1403" baseline="0" b="0" i="0" dirty="0" spc="0">
                <a:latin typeface="Times New Roman" pitchFamily="0" charset="1"/>
              </a:rPr>
              <a:t>я орг</a:t>
            </a:r>
            <a:r>
              <a:rPr lang="ru-RU" sz="1403" baseline="0" b="0" i="0" dirty="0" spc="-12">
                <a:latin typeface="Times New Roman" pitchFamily="0" charset="1"/>
              </a:rPr>
              <a:t>а</a:t>
            </a:r>
            <a:r>
              <a:rPr lang="ru-RU" sz="1403" baseline="0" b="0" i="0" dirty="0" spc="0">
                <a:latin typeface="Times New Roman" pitchFamily="0" charset="1"/>
              </a:rPr>
              <a:t>низации воспитател</a:t>
            </a:r>
            <a:r>
              <a:rPr lang="ru-RU" sz="1403" baseline="0" b="0" i="0" dirty="0" spc="-17">
                <a:latin typeface="Times New Roman" pitchFamily="0" charset="1"/>
              </a:rPr>
              <a:t>ь</a:t>
            </a:r>
            <a:r>
              <a:rPr lang="ru-RU" sz="1403" baseline="0" b="0" i="0" dirty="0" spc="0">
                <a:latin typeface="Times New Roman" pitchFamily="0" charset="1"/>
              </a:rPr>
              <a:t>но</a:t>
            </a:r>
            <a:r>
              <a:rPr lang="ru-RU" sz="1403" baseline="0" b="0" i="0" dirty="0" spc="-12">
                <a:latin typeface="Times New Roman" pitchFamily="0" charset="1"/>
              </a:rPr>
              <a:t>г</a:t>
            </a:r>
            <a:r>
              <a:rPr lang="ru-RU" sz="1403" baseline="0" b="0" i="0" dirty="0" spc="0">
                <a:latin typeface="Times New Roman" pitchFamily="0" charset="1"/>
              </a:rPr>
              <a:t>о з</a:t>
            </a:r>
            <a:r>
              <a:rPr lang="ru-RU" sz="1403" baseline="0" b="0" i="0" dirty="0" spc="-15">
                <a:latin typeface="Times New Roman" pitchFamily="0" charset="1"/>
              </a:rPr>
              <a:t>а</a:t>
            </a:r>
            <a:r>
              <a:rPr lang="ru-RU" sz="1403" baseline="0" b="0" i="0" dirty="0" spc="0">
                <a:latin typeface="Times New Roman" pitchFamily="0" charset="1"/>
              </a:rPr>
              <a:t>ня</a:t>
            </a:r>
            <a:r>
              <a:rPr lang="ru-RU" sz="1403" baseline="0" b="0" i="0" dirty="0" spc="-12">
                <a:latin typeface="Times New Roman" pitchFamily="0" charset="1"/>
              </a:rPr>
              <a:t>т</a:t>
            </a:r>
            <a:r>
              <a:rPr lang="ru-RU" sz="1403" baseline="0" b="0" i="0" dirty="0" spc="0">
                <a:latin typeface="Times New Roman" pitchFamily="0" charset="1"/>
              </a:rPr>
              <a:t>ия</a:t>
            </a:r>
            <a:r>
              <a:rPr lang="ru-RU" sz="1403" baseline="0" b="0" i="0" dirty="0" spc="0">
                <a:latin typeface="Times New Roman" pitchFamily="0" charset="1"/>
              </a:rPr>
              <a:t> </a:t>
            </a:r>
          </a:p>
        </p:txBody>
      </p:sp>
      <p:sp>
        <p:nvSpPr>
          <p:cNvPr id="111" name="Rectangle 111"/>
          <p:cNvSpPr/>
          <p:nvPr/>
        </p:nvSpPr>
        <p:spPr>
          <a:xfrm rot="0" flipH="0" flipV="0">
            <a:off x="1080820" y="3658004"/>
            <a:ext cx="5986094" cy="942475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ru-RU" sz="1403" baseline="0" b="0" i="0" dirty="0" spc="0">
                <a:latin typeface="Times New Roman" pitchFamily="0" charset="1"/>
              </a:rPr>
              <a:t>по</a:t>
            </a:r>
            <a:r>
              <a:rPr lang="ru-RU" sz="1403" baseline="0" b="0" i="0" dirty="0" spc="212">
                <a:latin typeface="Times New Roman" pitchFamily="0" charset="1"/>
              </a:rPr>
              <a:t> </a:t>
            </a:r>
            <a:r>
              <a:rPr lang="ru-RU" sz="1403" baseline="0" b="0" i="0" dirty="0" spc="0">
                <a:latin typeface="Times New Roman" pitchFamily="0" charset="1"/>
              </a:rPr>
              <a:t>н</a:t>
            </a:r>
            <a:r>
              <a:rPr lang="ru-RU" sz="1403" baseline="0" b="0" i="0" dirty="0" spc="-12">
                <a:latin typeface="Times New Roman" pitchFamily="0" charset="1"/>
              </a:rPr>
              <a:t>а</a:t>
            </a:r>
            <a:r>
              <a:rPr lang="ru-RU" sz="1403" baseline="0" b="0" i="0" dirty="0" spc="0">
                <a:latin typeface="Times New Roman" pitchFamily="0" charset="1"/>
              </a:rPr>
              <a:t>правлениям</a:t>
            </a:r>
            <a:r>
              <a:rPr lang="ru-RU" sz="1403" baseline="0" b="0" i="0" dirty="0" spc="213">
                <a:latin typeface="Times New Roman" pitchFamily="0" charset="1"/>
              </a:rPr>
              <a:t> </a:t>
            </a:r>
            <a:r>
              <a:rPr lang="ru-RU" sz="1403" baseline="0" b="0" i="0" dirty="0" spc="0">
                <a:latin typeface="Times New Roman" pitchFamily="0" charset="1"/>
              </a:rPr>
              <a:t>нравств</a:t>
            </a:r>
            <a:r>
              <a:rPr lang="ru-RU" sz="1403" baseline="0" b="0" i="0" dirty="0" spc="-12">
                <a:latin typeface="Times New Roman" pitchFamily="0" charset="1"/>
              </a:rPr>
              <a:t>е</a:t>
            </a:r>
            <a:r>
              <a:rPr lang="ru-RU" sz="1403" baseline="0" b="0" i="0" dirty="0" spc="0">
                <a:latin typeface="Times New Roman" pitchFamily="0" charset="1"/>
              </a:rPr>
              <a:t>нно</a:t>
            </a:r>
            <a:r>
              <a:rPr lang="ru-RU" sz="1403" baseline="0" b="0" i="0" dirty="0" spc="-12">
                <a:latin typeface="Times New Roman" pitchFamily="0" charset="1"/>
              </a:rPr>
              <a:t>г</a:t>
            </a:r>
            <a:r>
              <a:rPr lang="ru-RU" sz="1403" baseline="0" b="0" i="0" dirty="0" spc="0">
                <a:latin typeface="Times New Roman" pitchFamily="0" charset="1"/>
              </a:rPr>
              <a:t>о,</a:t>
            </a:r>
            <a:r>
              <a:rPr lang="ru-RU" sz="1403" baseline="0" b="0" i="0" dirty="0" spc="220">
                <a:latin typeface="Times New Roman" pitchFamily="0" charset="1"/>
              </a:rPr>
              <a:t> </a:t>
            </a:r>
            <a:r>
              <a:rPr lang="ru-RU" sz="1403" baseline="0" b="0" i="0" dirty="0" spc="-12">
                <a:latin typeface="Times New Roman" pitchFamily="0" charset="1"/>
              </a:rPr>
              <a:t>с</a:t>
            </a:r>
            <a:r>
              <a:rPr lang="ru-RU" sz="1403" baseline="0" b="0" i="0" dirty="0" spc="0">
                <a:latin typeface="Times New Roman" pitchFamily="0" charset="1"/>
              </a:rPr>
              <a:t>оциально</a:t>
            </a:r>
            <a:r>
              <a:rPr lang="ru-RU" sz="1403" baseline="0" b="0" i="0" dirty="0" spc="-12">
                <a:latin typeface="Times New Roman" pitchFamily="0" charset="1"/>
              </a:rPr>
              <a:t>г</a:t>
            </a:r>
            <a:r>
              <a:rPr lang="ru-RU" sz="1403" baseline="0" b="0" i="0" dirty="0" spc="0">
                <a:latin typeface="Times New Roman" pitchFamily="0" charset="1"/>
              </a:rPr>
              <a:t>о,</a:t>
            </a:r>
            <a:r>
              <a:rPr lang="ru-RU" sz="1403" baseline="0" b="0" i="0" dirty="0" spc="209">
                <a:latin typeface="Times New Roman" pitchFamily="0" charset="1"/>
              </a:rPr>
              <a:t> </a:t>
            </a:r>
            <a:r>
              <a:rPr lang="ru-RU" sz="1403" baseline="0" b="0" i="0" dirty="0" spc="0">
                <a:latin typeface="Times New Roman" pitchFamily="0" charset="1"/>
              </a:rPr>
              <a:t>об</a:t>
            </a:r>
            <a:r>
              <a:rPr lang="ru-RU" sz="1403" baseline="0" b="0" i="0" dirty="0" spc="-13">
                <a:latin typeface="Times New Roman" pitchFamily="0" charset="1"/>
              </a:rPr>
              <a:t>щ</a:t>
            </a:r>
            <a:r>
              <a:rPr lang="ru-RU" sz="1403" baseline="0" b="0" i="0" dirty="0" spc="0">
                <a:latin typeface="Times New Roman" pitchFamily="0" charset="1"/>
              </a:rPr>
              <a:t>ек</a:t>
            </a:r>
            <a:r>
              <a:rPr lang="ru-RU" sz="1403" baseline="0" b="0" i="0" dirty="0" spc="-16">
                <a:latin typeface="Times New Roman" pitchFamily="0" charset="1"/>
              </a:rPr>
              <a:t>у</a:t>
            </a:r>
            <a:r>
              <a:rPr lang="ru-RU" sz="1403" baseline="0" b="0" i="0" dirty="0" spc="0">
                <a:latin typeface="Times New Roman" pitchFamily="0" charset="1"/>
              </a:rPr>
              <a:t>льт</a:t>
            </a:r>
            <a:r>
              <a:rPr lang="ru-RU" sz="1403" baseline="0" b="0" i="0" dirty="0" spc="-19">
                <a:latin typeface="Times New Roman" pitchFamily="0" charset="1"/>
              </a:rPr>
              <a:t>у</a:t>
            </a:r>
            <a:r>
              <a:rPr lang="ru-RU" sz="1403" baseline="0" b="0" i="0" dirty="0" spc="0">
                <a:latin typeface="Times New Roman" pitchFamily="0" charset="1"/>
              </a:rPr>
              <a:t>рного</a:t>
            </a:r>
            <a:r>
              <a:rPr lang="ru-RU" sz="1403" baseline="0" b="0" i="0" dirty="0" spc="223">
                <a:latin typeface="Times New Roman" pitchFamily="0" charset="1"/>
              </a:rPr>
              <a:t> </a:t>
            </a:r>
            <a:r>
              <a:rPr lang="ru-RU" sz="1403" baseline="0" b="0" i="0" dirty="0" spc="0">
                <a:latin typeface="Times New Roman" pitchFamily="0" charset="1"/>
              </a:rPr>
              <a:t>раз</a:t>
            </a:r>
            <a:r>
              <a:rPr lang="ru-RU" sz="1403" baseline="0" b="0" i="0" dirty="0" spc="-17">
                <a:latin typeface="Times New Roman" pitchFamily="0" charset="1"/>
              </a:rPr>
              <a:t>в</a:t>
            </a:r>
            <a:r>
              <a:rPr lang="ru-RU" sz="1403" baseline="0" b="0" i="0" dirty="0" spc="0">
                <a:latin typeface="Times New Roman" pitchFamily="0" charset="1"/>
              </a:rPr>
              <a:t>ития</a:t>
            </a:r>
            <a:r>
              <a:rPr lang="ru-RU" sz="1403" baseline="0" b="0" i="0" dirty="0" spc="226">
                <a:latin typeface="Times New Roman" pitchFamily="0" charset="1"/>
              </a:rPr>
              <a:t> </a:t>
            </a:r>
            <a:r>
              <a:rPr lang="ru-RU" sz="1403" baseline="0" b="0" i="0" dirty="0" spc="-15">
                <a:latin typeface="Times New Roman" pitchFamily="0" charset="1"/>
              </a:rPr>
              <a:t>в </a:t>
            </a:r>
          </a:p>
          <a:p>
            <a:pPr marL="0">
              <a:lnSpc>
                <a:spcPts val="1848"/>
              </a:lnSpc>
            </a:pPr>
            <a:r>
              <a:rPr lang="ru-RU" sz="1403" baseline="0" b="0" i="0" dirty="0" spc="0">
                <a:latin typeface="Times New Roman" pitchFamily="0" charset="1"/>
              </a:rPr>
              <a:t>рамках</a:t>
            </a:r>
            <a:r>
              <a:rPr lang="ru-RU" sz="1403" baseline="0" b="0" i="0" dirty="0" spc="270">
                <a:latin typeface="Times New Roman" pitchFamily="0" charset="1"/>
              </a:rPr>
              <a:t> </a:t>
            </a:r>
            <a:r>
              <a:rPr lang="ru-RU" sz="1403" baseline="0" b="0" i="0" dirty="0" spc="0">
                <a:latin typeface="Times New Roman" pitchFamily="0" charset="1"/>
              </a:rPr>
              <a:t>реа</a:t>
            </a:r>
            <a:r>
              <a:rPr lang="ru-RU" sz="1403" baseline="0" b="0" i="0" dirty="0" spc="-16">
                <a:latin typeface="Times New Roman" pitchFamily="0" charset="1"/>
              </a:rPr>
              <a:t>л</a:t>
            </a:r>
            <a:r>
              <a:rPr lang="ru-RU" sz="1403" baseline="0" b="0" i="0" dirty="0" spc="0">
                <a:latin typeface="Times New Roman" pitchFamily="0" charset="1"/>
              </a:rPr>
              <a:t>изации</a:t>
            </a:r>
            <a:r>
              <a:rPr lang="ru-RU" sz="1403" baseline="0" b="0" i="0" dirty="0" spc="296">
                <a:latin typeface="Times New Roman" pitchFamily="0" charset="1"/>
              </a:rPr>
              <a:t> </a:t>
            </a:r>
            <a:r>
              <a:rPr lang="ru-RU" sz="1403" baseline="0" b="0" i="0" dirty="0" spc="0">
                <a:latin typeface="Times New Roman" pitchFamily="0" charset="1"/>
              </a:rPr>
              <a:t>Про</a:t>
            </a:r>
            <a:r>
              <a:rPr lang="ru-RU" sz="1403" baseline="0" b="0" i="0" dirty="0" spc="-12">
                <a:latin typeface="Times New Roman" pitchFamily="0" charset="1"/>
              </a:rPr>
              <a:t>г</a:t>
            </a:r>
            <a:r>
              <a:rPr lang="ru-RU" sz="1403" baseline="0" b="0" i="0" dirty="0" spc="0">
                <a:latin typeface="Times New Roman" pitchFamily="0" charset="1"/>
              </a:rPr>
              <a:t>раммы</a:t>
            </a:r>
            <a:r>
              <a:rPr lang="ru-RU" sz="1403" baseline="0" b="0" i="0" dirty="0" spc="283">
                <a:latin typeface="Times New Roman" pitchFamily="0" charset="1"/>
              </a:rPr>
              <a:t> </a:t>
            </a:r>
            <a:r>
              <a:rPr lang="ru-RU" sz="1403" baseline="0" b="0" i="0" dirty="0" spc="0">
                <a:latin typeface="Times New Roman" pitchFamily="0" charset="1"/>
              </a:rPr>
              <a:t>воспитания</a:t>
            </a:r>
            <a:r>
              <a:rPr lang="ru-RU" sz="1403" baseline="0" b="0" i="0" dirty="0" spc="282">
                <a:latin typeface="Times New Roman" pitchFamily="0" charset="1"/>
              </a:rPr>
              <a:t> </a:t>
            </a:r>
            <a:r>
              <a:rPr lang="ru-RU" sz="1403" baseline="0" b="0" i="0" dirty="0" spc="0">
                <a:latin typeface="Times New Roman" pitchFamily="0" charset="1"/>
              </a:rPr>
              <a:t>«Кино</a:t>
            </a:r>
            <a:r>
              <a:rPr lang="ru-RU" sz="1403" baseline="0" b="0" i="0" dirty="0" spc="-19">
                <a:latin typeface="Times New Roman" pitchFamily="0" charset="1"/>
              </a:rPr>
              <a:t>у</a:t>
            </a:r>
            <a:r>
              <a:rPr lang="ru-RU" sz="1403" baseline="0" b="0" i="0" dirty="0" spc="0">
                <a:latin typeface="Times New Roman" pitchFamily="0" charset="1"/>
              </a:rPr>
              <a:t>роки</a:t>
            </a:r>
            <a:r>
              <a:rPr lang="ru-RU" sz="1403" baseline="0" b="0" i="0" dirty="0" spc="270">
                <a:latin typeface="Times New Roman" pitchFamily="0" charset="1"/>
              </a:rPr>
              <a:t> </a:t>
            </a:r>
            <a:r>
              <a:rPr lang="ru-RU" sz="1403" baseline="0" b="0" i="0" dirty="0" spc="0">
                <a:latin typeface="Times New Roman" pitchFamily="0" charset="1"/>
              </a:rPr>
              <a:t>в</a:t>
            </a:r>
            <a:r>
              <a:rPr lang="ru-RU" sz="1403" baseline="0" b="0" i="0" dirty="0" spc="280">
                <a:latin typeface="Times New Roman" pitchFamily="0" charset="1"/>
              </a:rPr>
              <a:t> </a:t>
            </a:r>
            <a:r>
              <a:rPr lang="ru-RU" sz="1403" baseline="0" b="0" i="0" dirty="0" spc="0">
                <a:latin typeface="Times New Roman" pitchFamily="0" charset="1"/>
              </a:rPr>
              <a:t>школ</a:t>
            </a:r>
            <a:r>
              <a:rPr lang="ru-RU" sz="1403" baseline="0" b="0" i="0" dirty="0" spc="-12">
                <a:latin typeface="Times New Roman" pitchFamily="0" charset="1"/>
              </a:rPr>
              <a:t>а</a:t>
            </a:r>
            <a:r>
              <a:rPr lang="ru-RU" sz="1403" baseline="0" b="0" i="0" dirty="0" spc="0">
                <a:latin typeface="Times New Roman" pitchFamily="0" charset="1"/>
              </a:rPr>
              <a:t>х</a:t>
            </a:r>
            <a:r>
              <a:rPr lang="ru-RU" sz="1403" baseline="0" b="0" i="0" dirty="0" spc="283">
                <a:latin typeface="Times New Roman" pitchFamily="0" charset="1"/>
              </a:rPr>
              <a:t> </a:t>
            </a:r>
            <a:r>
              <a:rPr lang="ru-RU" sz="1403" baseline="0" b="0" i="0" dirty="0" spc="0">
                <a:latin typeface="Times New Roman" pitchFamily="0" charset="1"/>
              </a:rPr>
              <a:t>России»</a:t>
            </a:r>
            <a:r>
              <a:rPr lang="ru-RU" sz="1403" baseline="0" b="0" i="0" dirty="0" spc="0">
                <a:latin typeface="Times New Roman" pitchFamily="0" charset="1"/>
              </a:rPr>
              <a:t> </a:t>
            </a:r>
          </a:p>
          <a:p>
            <a:pPr marL="0">
              <a:lnSpc>
                <a:spcPts val="1847"/>
              </a:lnSpc>
            </a:pPr>
            <a:r>
              <a:rPr lang="ru-RU" sz="1403" baseline="0" b="0" i="0" dirty="0" spc="0">
                <a:latin typeface="Times New Roman" pitchFamily="0" charset="1"/>
              </a:rPr>
              <a:t>пос</a:t>
            </a:r>
            <a:r>
              <a:rPr lang="ru-RU" sz="1403" baseline="0" b="0" i="0" dirty="0" spc="-15">
                <a:latin typeface="Times New Roman" pitchFamily="0" charset="1"/>
              </a:rPr>
              <a:t>в</a:t>
            </a:r>
            <a:r>
              <a:rPr lang="ru-RU" sz="1403" baseline="0" b="0" i="0" dirty="0" spc="0">
                <a:latin typeface="Times New Roman" pitchFamily="0" charset="1"/>
              </a:rPr>
              <a:t>ящены</a:t>
            </a:r>
            <a:r>
              <a:rPr lang="ru-RU" sz="1403" baseline="0" b="0" i="0" dirty="0" spc="655">
                <a:latin typeface="Times New Roman" pitchFamily="0" charset="1"/>
              </a:rPr>
              <a:t> </a:t>
            </a:r>
            <a:r>
              <a:rPr lang="ru-RU" sz="1403" baseline="0" b="0" i="0" dirty="0" spc="-15">
                <a:latin typeface="Times New Roman" pitchFamily="0" charset="1"/>
              </a:rPr>
              <a:t>в</a:t>
            </a:r>
            <a:r>
              <a:rPr lang="ru-RU" sz="1403" baseline="0" b="0" i="0" dirty="0" spc="0">
                <a:latin typeface="Times New Roman" pitchFamily="0" charset="1"/>
              </a:rPr>
              <a:t>опро</a:t>
            </a:r>
            <a:r>
              <a:rPr lang="ru-RU" sz="1403" baseline="0" b="0" i="0" dirty="0" spc="-12">
                <a:latin typeface="Times New Roman" pitchFamily="0" charset="1"/>
              </a:rPr>
              <a:t>с</a:t>
            </a:r>
            <a:r>
              <a:rPr lang="ru-RU" sz="1403" baseline="0" b="0" i="0" dirty="0" spc="-19">
                <a:latin typeface="Times New Roman" pitchFamily="0" charset="1"/>
              </a:rPr>
              <a:t>у</a:t>
            </a:r>
            <a:r>
              <a:rPr lang="ru-RU" sz="1403" baseline="0" b="0" i="0" dirty="0" spc="670">
                <a:latin typeface="Times New Roman" pitchFamily="0" charset="1"/>
              </a:rPr>
              <a:t> </a:t>
            </a:r>
            <a:r>
              <a:rPr lang="ru-RU" sz="1403" baseline="0" b="0" i="0" dirty="0" spc="0">
                <a:latin typeface="Times New Roman" pitchFamily="0" charset="1"/>
              </a:rPr>
              <a:t>формиро</a:t>
            </a:r>
            <a:r>
              <a:rPr lang="ru-RU" sz="1403" baseline="0" b="0" i="0" dirty="0" spc="-15">
                <a:latin typeface="Times New Roman" pitchFamily="0" charset="1"/>
              </a:rPr>
              <a:t>в</a:t>
            </a:r>
            <a:r>
              <a:rPr lang="ru-RU" sz="1403" baseline="0" b="0" i="0" dirty="0" spc="0">
                <a:latin typeface="Times New Roman" pitchFamily="0" charset="1"/>
              </a:rPr>
              <a:t>ания</a:t>
            </a:r>
            <a:r>
              <a:rPr lang="ru-RU" sz="1403" baseline="0" b="0" i="0" dirty="0" spc="657">
                <a:latin typeface="Times New Roman" pitchFamily="0" charset="1"/>
              </a:rPr>
              <a:t> </a:t>
            </a:r>
            <a:r>
              <a:rPr lang="ru-RU" sz="1403" baseline="0" b="0" i="0" dirty="0" spc="-19">
                <a:latin typeface="Times New Roman" pitchFamily="0" charset="1"/>
              </a:rPr>
              <a:t>у</a:t>
            </a:r>
            <a:r>
              <a:rPr lang="ru-RU" sz="1403" baseline="0" b="0" i="0" dirty="0" spc="655">
                <a:latin typeface="Times New Roman" pitchFamily="0" charset="1"/>
              </a:rPr>
              <a:t> </a:t>
            </a:r>
            <a:r>
              <a:rPr lang="ru-RU" sz="1403" baseline="0" b="0" i="0" dirty="0" spc="0">
                <a:latin typeface="Times New Roman" pitchFamily="0" charset="1"/>
              </a:rPr>
              <a:t>школьников</a:t>
            </a:r>
            <a:r>
              <a:rPr lang="ru-RU" sz="1403" baseline="0" b="0" i="0" dirty="0" spc="672">
                <a:latin typeface="Times New Roman" pitchFamily="0" charset="1"/>
              </a:rPr>
              <a:t> </a:t>
            </a:r>
            <a:r>
              <a:rPr lang="ru-RU" sz="1403" baseline="0" b="0" i="0" dirty="0" spc="0">
                <a:latin typeface="Times New Roman" pitchFamily="0" charset="1"/>
              </a:rPr>
              <a:t>5</a:t>
            </a:r>
            <a:r>
              <a:rPr lang="ru-RU" sz="1403" baseline="0" b="0" i="0" dirty="0" spc="-12">
                <a:latin typeface="Times New Roman" pitchFamily="0" charset="1"/>
              </a:rPr>
              <a:t>-</a:t>
            </a:r>
            <a:r>
              <a:rPr lang="ru-RU" sz="1403" baseline="0" b="0" i="0" dirty="0" spc="0">
                <a:latin typeface="Times New Roman" pitchFamily="0" charset="1"/>
              </a:rPr>
              <a:t>9</a:t>
            </a:r>
            <a:r>
              <a:rPr lang="ru-RU" sz="1403" baseline="0" b="0" i="0" dirty="0" spc="647">
                <a:latin typeface="Times New Roman" pitchFamily="0" charset="1"/>
              </a:rPr>
              <a:t> </a:t>
            </a:r>
            <a:r>
              <a:rPr lang="ru-RU" sz="1403" baseline="0" b="0" i="0" dirty="0" spc="0">
                <a:latin typeface="Times New Roman" pitchFamily="0" charset="1"/>
              </a:rPr>
              <a:t>классов</a:t>
            </a:r>
            <a:r>
              <a:rPr lang="ru-RU" sz="1403" baseline="0" b="0" i="0" dirty="0" spc="640">
                <a:latin typeface="Times New Roman" pitchFamily="0" charset="1"/>
              </a:rPr>
              <a:t> </a:t>
            </a:r>
            <a:r>
              <a:rPr lang="ru-RU" sz="1403" baseline="0" b="0" i="0" dirty="0" spc="0">
                <a:latin typeface="Times New Roman" pitchFamily="0" charset="1"/>
              </a:rPr>
              <a:t>поня</a:t>
            </a:r>
            <a:r>
              <a:rPr lang="ru-RU" sz="1403" baseline="0" b="0" i="0" dirty="0" spc="-12">
                <a:latin typeface="Times New Roman" pitchFamily="0" charset="1"/>
              </a:rPr>
              <a:t>т</a:t>
            </a:r>
            <a:r>
              <a:rPr lang="ru-RU" sz="1403" baseline="0" b="0" i="0" dirty="0" spc="0">
                <a:latin typeface="Times New Roman" pitchFamily="0" charset="1"/>
              </a:rPr>
              <a:t>ия </a:t>
            </a:r>
          </a:p>
          <a:p>
            <a:pPr marL="0">
              <a:lnSpc>
                <a:spcPts val="1860"/>
              </a:lnSpc>
            </a:pPr>
            <a:r>
              <a:rPr lang="ru-RU" sz="1403" baseline="0" b="0" i="0" dirty="0" spc="0">
                <a:latin typeface="Times New Roman" pitchFamily="0" charset="1"/>
              </a:rPr>
              <a:t>«счастье» как одно</a:t>
            </a:r>
            <a:r>
              <a:rPr lang="ru-RU" sz="1403" baseline="0" b="0" i="0" dirty="0" spc="-12">
                <a:latin typeface="Times New Roman" pitchFamily="0" charset="1"/>
              </a:rPr>
              <a:t>г</a:t>
            </a:r>
            <a:r>
              <a:rPr lang="ru-RU" sz="1403" baseline="0" b="0" i="0" dirty="0" spc="0">
                <a:latin typeface="Times New Roman" pitchFamily="0" charset="1"/>
              </a:rPr>
              <a:t>о из базо</a:t>
            </a:r>
            <a:r>
              <a:rPr lang="ru-RU" sz="1403" baseline="0" b="0" i="0" dirty="0" spc="-12">
                <a:latin typeface="Times New Roman" pitchFamily="0" charset="1"/>
              </a:rPr>
              <a:t>в</a:t>
            </a:r>
            <a:r>
              <a:rPr lang="ru-RU" sz="1403" baseline="0" b="0" i="0" dirty="0" spc="0">
                <a:latin typeface="Times New Roman" pitchFamily="0" charset="1"/>
              </a:rPr>
              <a:t>о</a:t>
            </a:r>
            <a:r>
              <a:rPr lang="ru-RU" sz="1403" baseline="0" b="0" i="0" dirty="0" spc="-12">
                <a:latin typeface="Times New Roman" pitchFamily="0" charset="1"/>
              </a:rPr>
              <a:t>г</a:t>
            </a:r>
            <a:r>
              <a:rPr lang="ru-RU" sz="1403" baseline="0" b="0" i="0" dirty="0" spc="0">
                <a:latin typeface="Times New Roman" pitchFamily="0" charset="1"/>
              </a:rPr>
              <a:t>о качес</a:t>
            </a:r>
            <a:r>
              <a:rPr lang="ru-RU" sz="1403" baseline="0" b="0" i="0" dirty="0" spc="-13">
                <a:latin typeface="Times New Roman" pitchFamily="0" charset="1"/>
              </a:rPr>
              <a:t>т</a:t>
            </a:r>
            <a:r>
              <a:rPr lang="ru-RU" sz="1403" baseline="0" b="0" i="0" dirty="0" spc="0">
                <a:latin typeface="Times New Roman" pitchFamily="0" charset="1"/>
              </a:rPr>
              <a:t>ва личнос</a:t>
            </a:r>
            <a:r>
              <a:rPr lang="ru-RU" sz="1403" baseline="0" b="0" i="0" dirty="0" spc="-13">
                <a:latin typeface="Times New Roman" pitchFamily="0" charset="1"/>
              </a:rPr>
              <a:t>т</a:t>
            </a:r>
            <a:r>
              <a:rPr lang="ru-RU" sz="1403" baseline="0" b="0" i="0" dirty="0" spc="0">
                <a:latin typeface="Times New Roman" pitchFamily="0" charset="1"/>
              </a:rPr>
              <a:t>и. </a:t>
            </a:r>
            <a:r>
              <a:rPr lang="ru-RU" sz="1403" baseline="0" b="0" i="0" dirty="0" spc="0">
                <a:latin typeface="Times New Roman" pitchFamily="0" charset="1"/>
              </a:rPr>
              <a:t> </a:t>
            </a:r>
          </a:p>
        </p:txBody>
      </p:sp>
      <p:sp>
        <p:nvSpPr>
          <p:cNvPr id="113" name="Rectangle 113"/>
          <p:cNvSpPr/>
          <p:nvPr/>
        </p:nvSpPr>
        <p:spPr>
          <a:xfrm rot="0" flipH="0" flipV="0">
            <a:off x="1080820" y="4598313"/>
            <a:ext cx="5982432" cy="141212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449529">
              <a:tabLst>
                <a:tab pos="1920570" algn="l"/>
                <a:tab pos="3452413" algn="l"/>
                <a:tab pos="5044347" algn="l"/>
              </a:tabLst>
            </a:pPr>
            <a:r>
              <a:rPr lang="ru-RU" sz="1403" baseline="0" b="0" i="0" dirty="0" spc="0">
                <a:latin typeface="Times New Roman" pitchFamily="0" charset="1"/>
              </a:rPr>
              <a:t>Реко</a:t>
            </a:r>
            <a:r>
              <a:rPr lang="ru-RU" sz="1403" baseline="0" b="0" i="0" dirty="0" spc="-13">
                <a:latin typeface="Times New Roman" pitchFamily="0" charset="1"/>
              </a:rPr>
              <a:t>м</a:t>
            </a:r>
            <a:r>
              <a:rPr lang="ru-RU" sz="1403" baseline="0" b="0" i="0" dirty="0" spc="0">
                <a:latin typeface="Times New Roman" pitchFamily="0" charset="1"/>
              </a:rPr>
              <a:t>енд</a:t>
            </a:r>
            <a:r>
              <a:rPr lang="ru-RU" sz="1403" baseline="0" b="0" i="0" dirty="0" spc="-12">
                <a:latin typeface="Times New Roman" pitchFamily="0" charset="1"/>
              </a:rPr>
              <a:t>а</a:t>
            </a:r>
            <a:r>
              <a:rPr lang="ru-RU" sz="1403" baseline="0" b="0" i="0" dirty="0" spc="0">
                <a:latin typeface="Times New Roman" pitchFamily="0" charset="1"/>
              </a:rPr>
              <a:t>ции 	пр</a:t>
            </a:r>
            <a:r>
              <a:rPr lang="ru-RU" sz="1403" baseline="0" b="0" i="0" dirty="0" spc="-12">
                <a:latin typeface="Times New Roman" pitchFamily="0" charset="1"/>
              </a:rPr>
              <a:t>е</a:t>
            </a:r>
            <a:r>
              <a:rPr lang="ru-RU" sz="1403" baseline="0" b="0" i="0" dirty="0" spc="0">
                <a:latin typeface="Times New Roman" pitchFamily="0" charset="1"/>
              </a:rPr>
              <a:t>дназначены 	педагогически</a:t>
            </a:r>
            <a:r>
              <a:rPr lang="ru-RU" sz="1403" baseline="0" b="0" i="0" dirty="0" spc="-13">
                <a:latin typeface="Times New Roman" pitchFamily="0" charset="1"/>
              </a:rPr>
              <a:t>м</a:t>
            </a:r>
            <a:r>
              <a:rPr lang="ru-RU" sz="1403" baseline="0" b="0" i="0" dirty="0" spc="0">
                <a:latin typeface="Times New Roman" pitchFamily="0" charset="1"/>
              </a:rPr>
              <a:t> 	р</a:t>
            </a:r>
            <a:r>
              <a:rPr lang="ru-RU" sz="1403" baseline="0" b="0" i="0" dirty="0" spc="-12">
                <a:latin typeface="Times New Roman" pitchFamily="0" charset="1"/>
              </a:rPr>
              <a:t>а</a:t>
            </a:r>
            <a:r>
              <a:rPr lang="ru-RU" sz="1403" baseline="0" b="0" i="0" dirty="0" spc="0">
                <a:latin typeface="Times New Roman" pitchFamily="0" charset="1"/>
              </a:rPr>
              <a:t>бо</a:t>
            </a:r>
            <a:r>
              <a:rPr lang="ru-RU" sz="1403" baseline="0" b="0" i="0" dirty="0" spc="-15">
                <a:latin typeface="Times New Roman" pitchFamily="0" charset="1"/>
              </a:rPr>
              <a:t>т</a:t>
            </a:r>
            <a:r>
              <a:rPr lang="ru-RU" sz="1403" baseline="0" b="0" i="0" dirty="0" spc="0">
                <a:latin typeface="Times New Roman" pitchFamily="0" charset="1"/>
              </a:rPr>
              <a:t>никам </a:t>
            </a:r>
          </a:p>
          <a:p>
            <a:pPr marL="0">
              <a:lnSpc>
                <a:spcPts val="1850"/>
              </a:lnSpc>
              <a:tabLst>
                <a:tab pos="1864210" algn="l"/>
                <a:tab pos="2998605" algn="l"/>
                <a:tab pos="3876237" algn="l"/>
                <a:tab pos="4663645" algn="l"/>
                <a:tab pos="5093189" algn="l"/>
              </a:tabLst>
            </a:pPr>
            <a:r>
              <a:rPr lang="ru-RU" sz="1403" baseline="0" b="0" i="0" dirty="0" spc="0">
                <a:latin typeface="Times New Roman" pitchFamily="0" charset="1"/>
              </a:rPr>
              <a:t>об</a:t>
            </a:r>
            <a:r>
              <a:rPr lang="ru-RU" sz="1403" baseline="0" b="0" i="0" dirty="0" spc="-13">
                <a:latin typeface="Times New Roman" pitchFamily="0" charset="1"/>
              </a:rPr>
              <a:t>щ</a:t>
            </a:r>
            <a:r>
              <a:rPr lang="ru-RU" sz="1403" baseline="0" b="0" i="0" dirty="0" spc="0">
                <a:latin typeface="Times New Roman" pitchFamily="0" charset="1"/>
              </a:rPr>
              <a:t>еобразо</a:t>
            </a:r>
            <a:r>
              <a:rPr lang="ru-RU" sz="1403" baseline="0" b="0" i="0" dirty="0" spc="-12">
                <a:latin typeface="Times New Roman" pitchFamily="0" charset="1"/>
              </a:rPr>
              <a:t>в</a:t>
            </a:r>
            <a:r>
              <a:rPr lang="ru-RU" sz="1403" baseline="0" b="0" i="0" dirty="0" spc="0">
                <a:latin typeface="Times New Roman" pitchFamily="0" charset="1"/>
              </a:rPr>
              <a:t>ательных 	</a:t>
            </a:r>
            <a:r>
              <a:rPr lang="ru-RU" sz="1403" baseline="0" b="0" i="0" dirty="0" spc="-19">
                <a:latin typeface="Times New Roman" pitchFamily="0" charset="1"/>
              </a:rPr>
              <a:t>у</a:t>
            </a:r>
            <a:r>
              <a:rPr lang="ru-RU" sz="1403" baseline="0" b="0" i="0" dirty="0" spc="0">
                <a:latin typeface="Times New Roman" pitchFamily="0" charset="1"/>
              </a:rPr>
              <a:t>чр</a:t>
            </a:r>
            <a:r>
              <a:rPr lang="ru-RU" sz="1403" baseline="0" b="0" i="0" dirty="0" spc="-12">
                <a:latin typeface="Times New Roman" pitchFamily="0" charset="1"/>
              </a:rPr>
              <a:t>е</a:t>
            </a:r>
            <a:r>
              <a:rPr lang="ru-RU" sz="1403" baseline="0" b="0" i="0" dirty="0" spc="0">
                <a:latin typeface="Times New Roman" pitchFamily="0" charset="1"/>
              </a:rPr>
              <a:t>жд</a:t>
            </a:r>
            <a:r>
              <a:rPr lang="ru-RU" sz="1403" baseline="0" b="0" i="0" dirty="0" spc="-12">
                <a:latin typeface="Times New Roman" pitchFamily="0" charset="1"/>
              </a:rPr>
              <a:t>е</a:t>
            </a:r>
            <a:r>
              <a:rPr lang="ru-RU" sz="1403" baseline="0" b="0" i="0" dirty="0" spc="0">
                <a:latin typeface="Times New Roman" pitchFamily="0" charset="1"/>
              </a:rPr>
              <a:t>ний, 	являются 	осно</a:t>
            </a:r>
            <a:r>
              <a:rPr lang="ru-RU" sz="1403" baseline="0" b="0" i="0" dirty="0" spc="-15">
                <a:latin typeface="Times New Roman" pitchFamily="0" charset="1"/>
              </a:rPr>
              <a:t>в</a:t>
            </a:r>
            <a:r>
              <a:rPr lang="ru-RU" sz="1403" baseline="0" b="0" i="0" dirty="0" spc="0">
                <a:latin typeface="Times New Roman" pitchFamily="0" charset="1"/>
              </a:rPr>
              <a:t>ой 	для 	разработ</a:t>
            </a:r>
            <a:r>
              <a:rPr lang="ru-RU" sz="1403" baseline="0" b="0" i="0" dirty="0" spc="-12">
                <a:latin typeface="Times New Roman" pitchFamily="0" charset="1"/>
              </a:rPr>
              <a:t>к</a:t>
            </a:r>
            <a:r>
              <a:rPr lang="ru-RU" sz="1403" baseline="0" b="0" i="0" dirty="0" spc="0">
                <a:latin typeface="Times New Roman" pitchFamily="0" charset="1"/>
              </a:rPr>
              <a:t>и </a:t>
            </a:r>
          </a:p>
          <a:p>
            <a:pPr marL="0">
              <a:lnSpc>
                <a:spcPts val="1860"/>
              </a:lnSpc>
            </a:pPr>
            <a:r>
              <a:rPr lang="ru-RU" sz="1403" baseline="0" b="0" i="0" dirty="0" spc="0">
                <a:latin typeface="Times New Roman" pitchFamily="0" charset="1"/>
              </a:rPr>
              <a:t>собственных ме</a:t>
            </a:r>
            <a:r>
              <a:rPr lang="ru-RU" sz="1403" baseline="0" b="0" i="0" dirty="0" spc="-15">
                <a:latin typeface="Times New Roman" pitchFamily="0" charset="1"/>
              </a:rPr>
              <a:t>т</a:t>
            </a:r>
            <a:r>
              <a:rPr lang="ru-RU" sz="1403" baseline="0" b="0" i="0" dirty="0" spc="0">
                <a:latin typeface="Times New Roman" pitchFamily="0" charset="1"/>
              </a:rPr>
              <a:t>одических</a:t>
            </a:r>
            <a:r>
              <a:rPr lang="ru-RU" sz="1403" baseline="0" b="0" i="0" dirty="0" spc="0">
                <a:latin typeface="Times New Roman" pitchFamily="0" charset="1"/>
              </a:rPr>
              <a:t> </a:t>
            </a:r>
            <a:r>
              <a:rPr lang="ru-RU" sz="1403" baseline="0" b="0" i="0" dirty="0" spc="0">
                <a:latin typeface="Times New Roman" pitchFamily="0" charset="1"/>
              </a:rPr>
              <a:t>и дидак</a:t>
            </a:r>
            <a:r>
              <a:rPr lang="ru-RU" sz="1403" baseline="0" b="0" i="0" dirty="0" spc="-12">
                <a:latin typeface="Times New Roman" pitchFamily="0" charset="1"/>
              </a:rPr>
              <a:t>т</a:t>
            </a:r>
            <a:r>
              <a:rPr lang="ru-RU" sz="1403" baseline="0" b="0" i="0" dirty="0" spc="0">
                <a:latin typeface="Times New Roman" pitchFamily="0" charset="1"/>
              </a:rPr>
              <a:t>ических </a:t>
            </a:r>
            <a:r>
              <a:rPr lang="ru-RU" sz="1403" baseline="0" b="0" i="0" dirty="0" spc="-13">
                <a:latin typeface="Times New Roman" pitchFamily="0" charset="1"/>
              </a:rPr>
              <a:t>м</a:t>
            </a:r>
            <a:r>
              <a:rPr lang="ru-RU" sz="1403" baseline="0" b="0" i="0" dirty="0" spc="0">
                <a:latin typeface="Times New Roman" pitchFamily="0" charset="1"/>
              </a:rPr>
              <a:t>ат</a:t>
            </a:r>
            <a:r>
              <a:rPr lang="ru-RU" sz="1403" baseline="0" b="0" i="0" dirty="0" spc="-13">
                <a:latin typeface="Times New Roman" pitchFamily="0" charset="1"/>
              </a:rPr>
              <a:t>е</a:t>
            </a:r>
            <a:r>
              <a:rPr lang="ru-RU" sz="1403" baseline="0" b="0" i="0" dirty="0" spc="0">
                <a:latin typeface="Times New Roman" pitchFamily="0" charset="1"/>
              </a:rPr>
              <a:t>риа</a:t>
            </a:r>
            <a:r>
              <a:rPr lang="ru-RU" sz="1403" baseline="0" b="0" i="0" dirty="0" spc="-16">
                <a:latin typeface="Times New Roman" pitchFamily="0" charset="1"/>
              </a:rPr>
              <a:t>л</a:t>
            </a:r>
            <a:r>
              <a:rPr lang="ru-RU" sz="1403" baseline="0" b="0" i="0" dirty="0" spc="0">
                <a:latin typeface="Times New Roman" pitchFamily="0" charset="1"/>
              </a:rPr>
              <a:t>ов з</a:t>
            </a:r>
            <a:r>
              <a:rPr lang="ru-RU" sz="1403" baseline="0" b="0" i="0" dirty="0" spc="-15">
                <a:latin typeface="Times New Roman" pitchFamily="0" charset="1"/>
              </a:rPr>
              <a:t>а</a:t>
            </a:r>
            <a:r>
              <a:rPr lang="ru-RU" sz="1403" baseline="0" b="0" i="0" dirty="0" spc="0">
                <a:latin typeface="Times New Roman" pitchFamily="0" charset="1"/>
              </a:rPr>
              <a:t>нятия, </a:t>
            </a:r>
            <a:r>
              <a:rPr lang="ru-RU" sz="1403" baseline="0" b="0" i="0" dirty="0" spc="-12">
                <a:latin typeface="Times New Roman" pitchFamily="0" charset="1"/>
              </a:rPr>
              <a:t>с</a:t>
            </a:r>
            <a:r>
              <a:rPr lang="ru-RU" sz="1403" baseline="0" b="0" i="0" dirty="0" spc="0">
                <a:latin typeface="Times New Roman" pitchFamily="0" charset="1"/>
              </a:rPr>
              <a:t>одержани</a:t>
            </a:r>
            <a:r>
              <a:rPr lang="ru-RU" sz="1403" baseline="0" b="0" i="0" dirty="0" spc="-12">
                <a:latin typeface="Times New Roman" pitchFamily="0" charset="1"/>
              </a:rPr>
              <a:t>е </a:t>
            </a:r>
          </a:p>
          <a:p>
            <a:pPr marL="0">
              <a:lnSpc>
                <a:spcPts val="1848"/>
              </a:lnSpc>
              <a:tabLst>
                <a:tab pos="859979" algn="l"/>
                <a:tab pos="1855829" algn="l"/>
                <a:tab pos="2490962" algn="l"/>
                <a:tab pos="3684734" algn="l"/>
                <a:tab pos="4507269" algn="l"/>
                <a:tab pos="5339076" algn="l"/>
              </a:tabLst>
            </a:pPr>
            <a:r>
              <a:rPr lang="ru-RU" sz="1403" baseline="0" b="0" i="0" dirty="0" spc="0">
                <a:latin typeface="Times New Roman" pitchFamily="0" charset="1"/>
              </a:rPr>
              <a:t>ко</a:t>
            </a:r>
            <a:r>
              <a:rPr lang="ru-RU" sz="1403" baseline="0" b="0" i="0" dirty="0" spc="-15">
                <a:latin typeface="Times New Roman" pitchFamily="0" charset="1"/>
              </a:rPr>
              <a:t>т</a:t>
            </a:r>
            <a:r>
              <a:rPr lang="ru-RU" sz="1403" baseline="0" b="0" i="0" dirty="0" spc="0">
                <a:latin typeface="Times New Roman" pitchFamily="0" charset="1"/>
              </a:rPr>
              <a:t>оро</a:t>
            </a:r>
            <a:r>
              <a:rPr lang="ru-RU" sz="1403" baseline="0" b="0" i="0" dirty="0" spc="-12">
                <a:latin typeface="Times New Roman" pitchFamily="0" charset="1"/>
              </a:rPr>
              <a:t>г</a:t>
            </a:r>
            <a:r>
              <a:rPr lang="ru-RU" sz="1403" baseline="0" b="0" i="0" dirty="0" spc="0">
                <a:latin typeface="Times New Roman" pitchFamily="0" charset="1"/>
              </a:rPr>
              <a:t>о 	подчин</a:t>
            </a:r>
            <a:r>
              <a:rPr lang="ru-RU" sz="1403" baseline="0" b="0" i="0" dirty="0" spc="-12">
                <a:latin typeface="Times New Roman" pitchFamily="0" charset="1"/>
              </a:rPr>
              <a:t>е</a:t>
            </a:r>
            <a:r>
              <a:rPr lang="ru-RU" sz="1403" baseline="0" b="0" i="0" dirty="0" spc="0">
                <a:latin typeface="Times New Roman" pitchFamily="0" charset="1"/>
              </a:rPr>
              <a:t>но 	це</a:t>
            </a:r>
            <a:r>
              <a:rPr lang="ru-RU" sz="1403" baseline="0" b="0" i="0" dirty="0" spc="-16">
                <a:latin typeface="Times New Roman" pitchFamily="0" charset="1"/>
              </a:rPr>
              <a:t>л</a:t>
            </a:r>
            <a:r>
              <a:rPr lang="ru-RU" sz="1403" baseline="0" b="0" i="0" dirty="0" spc="0">
                <a:latin typeface="Times New Roman" pitchFamily="0" charset="1"/>
              </a:rPr>
              <a:t>ям 	дея</a:t>
            </a:r>
            <a:r>
              <a:rPr lang="ru-RU" sz="1403" baseline="0" b="0" i="0" dirty="0" spc="-12">
                <a:latin typeface="Times New Roman" pitchFamily="0" charset="1"/>
              </a:rPr>
              <a:t>т</a:t>
            </a:r>
            <a:r>
              <a:rPr lang="ru-RU" sz="1403" baseline="0" b="0" i="0" dirty="0" spc="0">
                <a:latin typeface="Times New Roman" pitchFamily="0" charset="1"/>
              </a:rPr>
              <a:t>ельнос</a:t>
            </a:r>
            <a:r>
              <a:rPr lang="ru-RU" sz="1403" baseline="0" b="0" i="0" dirty="0" spc="-13">
                <a:latin typeface="Times New Roman" pitchFamily="0" charset="1"/>
              </a:rPr>
              <a:t>т</a:t>
            </a:r>
            <a:r>
              <a:rPr lang="ru-RU" sz="1403" baseline="0" b="0" i="0" dirty="0" spc="0">
                <a:latin typeface="Times New Roman" pitchFamily="0" charset="1"/>
              </a:rPr>
              <a:t>и 	</a:t>
            </a:r>
            <a:r>
              <a:rPr lang="ru-RU" sz="1403" baseline="0" b="0" i="0" dirty="0" spc="-19">
                <a:latin typeface="Times New Roman" pitchFamily="0" charset="1"/>
              </a:rPr>
              <a:t>у</a:t>
            </a:r>
            <a:r>
              <a:rPr lang="ru-RU" sz="1403" baseline="0" b="0" i="0" dirty="0" spc="0">
                <a:latin typeface="Times New Roman" pitchFamily="0" charset="1"/>
              </a:rPr>
              <a:t>чителя, 	частны</a:t>
            </a:r>
            <a:r>
              <a:rPr lang="ru-RU" sz="1403" baseline="0" b="0" i="0" dirty="0" spc="-13">
                <a:latin typeface="Times New Roman" pitchFamily="0" charset="1"/>
              </a:rPr>
              <a:t>м</a:t>
            </a:r>
            <a:r>
              <a:rPr lang="ru-RU" sz="1403" baseline="0" b="0" i="0" dirty="0" spc="0">
                <a:latin typeface="Times New Roman" pitchFamily="0" charset="1"/>
              </a:rPr>
              <a:t> 	задача</a:t>
            </a:r>
            <a:r>
              <a:rPr lang="ru-RU" sz="1403" baseline="0" b="0" i="0" dirty="0" spc="-13">
                <a:latin typeface="Times New Roman" pitchFamily="0" charset="1"/>
              </a:rPr>
              <a:t>м </a:t>
            </a:r>
          </a:p>
          <a:p>
            <a:pPr marL="0">
              <a:lnSpc>
                <a:spcPts val="1847"/>
              </a:lnSpc>
            </a:pPr>
            <a:r>
              <a:rPr lang="ru-RU" sz="1403" baseline="0" b="0" i="0" dirty="0" spc="0">
                <a:latin typeface="Times New Roman" pitchFamily="0" charset="1"/>
              </a:rPr>
              <a:t>воспитательной р</a:t>
            </a:r>
            <a:r>
              <a:rPr lang="ru-RU" sz="1403" baseline="0" b="0" i="0" dirty="0" spc="-12">
                <a:latin typeface="Times New Roman" pitchFamily="0" charset="1"/>
              </a:rPr>
              <a:t>а</a:t>
            </a:r>
            <a:r>
              <a:rPr lang="ru-RU" sz="1403" baseline="0" b="0" i="0" dirty="0" spc="0">
                <a:latin typeface="Times New Roman" pitchFamily="0" charset="1"/>
              </a:rPr>
              <a:t>боты, </a:t>
            </a:r>
            <a:r>
              <a:rPr lang="ru-RU" sz="1403" baseline="0" b="0" i="0" dirty="0" spc="-19">
                <a:latin typeface="Times New Roman" pitchFamily="0" charset="1"/>
              </a:rPr>
              <a:t>у</a:t>
            </a:r>
            <a:r>
              <a:rPr lang="ru-RU" sz="1403" baseline="0" b="0" i="0" dirty="0" spc="0">
                <a:latin typeface="Times New Roman" pitchFamily="0" charset="1"/>
              </a:rPr>
              <a:t>читывает образовательные по</a:t>
            </a:r>
            <a:r>
              <a:rPr lang="ru-RU" sz="1403" baseline="0" b="0" i="0" dirty="0" spc="-15">
                <a:latin typeface="Times New Roman" pitchFamily="0" charset="1"/>
              </a:rPr>
              <a:t>т</a:t>
            </a:r>
            <a:r>
              <a:rPr lang="ru-RU" sz="1403" baseline="0" b="0" i="0" dirty="0" spc="0">
                <a:latin typeface="Times New Roman" pitchFamily="0" charset="1"/>
              </a:rPr>
              <a:t>р</a:t>
            </a:r>
            <a:r>
              <a:rPr lang="ru-RU" sz="1403" baseline="0" b="0" i="0" dirty="0" spc="-12">
                <a:latin typeface="Times New Roman" pitchFamily="0" charset="1"/>
              </a:rPr>
              <a:t>е</a:t>
            </a:r>
            <a:r>
              <a:rPr lang="ru-RU" sz="1403" baseline="0" b="0" i="0" dirty="0" spc="0">
                <a:latin typeface="Times New Roman" pitchFamily="0" charset="1"/>
              </a:rPr>
              <a:t>бнос</a:t>
            </a:r>
            <a:r>
              <a:rPr lang="ru-RU" sz="1403" baseline="0" b="0" i="0" dirty="0" spc="-13">
                <a:latin typeface="Times New Roman" pitchFamily="0" charset="1"/>
              </a:rPr>
              <a:t>т</a:t>
            </a:r>
            <a:r>
              <a:rPr lang="ru-RU" sz="1403" baseline="0" b="0" i="0" dirty="0" spc="0">
                <a:latin typeface="Times New Roman" pitchFamily="0" charset="1"/>
              </a:rPr>
              <a:t>и и инт</a:t>
            </a:r>
            <a:r>
              <a:rPr lang="ru-RU" sz="1403" baseline="0" b="0" i="0" dirty="0" spc="-13">
                <a:latin typeface="Times New Roman" pitchFamily="0" charset="1"/>
              </a:rPr>
              <a:t>е</a:t>
            </a:r>
            <a:r>
              <a:rPr lang="ru-RU" sz="1403" baseline="0" b="0" i="0" dirty="0" spc="0">
                <a:latin typeface="Times New Roman" pitchFamily="0" charset="1"/>
              </a:rPr>
              <a:t>ре</a:t>
            </a:r>
            <a:r>
              <a:rPr lang="ru-RU" sz="1403" baseline="0" b="0" i="0" dirty="0" spc="-12">
                <a:latin typeface="Times New Roman" pitchFamily="0" charset="1"/>
              </a:rPr>
              <a:t>с</a:t>
            </a:r>
            <a:r>
              <a:rPr lang="ru-RU" sz="1403" baseline="0" b="0" i="0" dirty="0" spc="0">
                <a:latin typeface="Times New Roman" pitchFamily="0" charset="1"/>
              </a:rPr>
              <a:t>ы </a:t>
            </a:r>
          </a:p>
          <a:p>
            <a:pPr marL="0">
              <a:lnSpc>
                <a:spcPts val="1848"/>
              </a:lnSpc>
            </a:pPr>
            <a:r>
              <a:rPr lang="ru-RU" sz="1403" baseline="0" b="0" i="0" dirty="0" spc="0">
                <a:latin typeface="Times New Roman" pitchFamily="0" charset="1"/>
              </a:rPr>
              <a:t>школьников</a:t>
            </a:r>
            <a:r>
              <a:rPr lang="ru-RU" sz="1403" baseline="0" b="0" i="0" dirty="0" spc="-15">
                <a:latin typeface="Times New Roman" pitchFamily="0" charset="1"/>
              </a:rPr>
              <a:t>.</a:t>
            </a:r>
            <a:r>
              <a:rPr lang="ru-RU" sz="1403" baseline="0" b="0" i="0" dirty="0" spc="-15">
                <a:latin typeface="Times New Roman" pitchFamily="0" charset="1"/>
              </a:rPr>
              <a:t> </a:t>
            </a:r>
          </a:p>
        </p:txBody>
      </p:sp>
      <p:sp>
        <p:nvSpPr>
          <p:cNvPr id="114" name="Rectangle 114"/>
          <p:cNvSpPr/>
          <p:nvPr/>
        </p:nvSpPr>
        <p:spPr>
          <a:xfrm rot="0" flipH="0" flipV="0">
            <a:off x="1530350" y="6089039"/>
            <a:ext cx="1212341" cy="236863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ru-RU" sz="1403" baseline="0" b="1" i="0" dirty="0" spc="0">
                <a:latin typeface="Times New Roman" pitchFamily="0" charset="1"/>
              </a:rPr>
              <a:t>Цели зан</a:t>
            </a:r>
            <a:r>
              <a:rPr lang="ru-RU" sz="1403" baseline="0" b="1" i="0" dirty="0" spc="-19">
                <a:latin typeface="Times New Roman" pitchFamily="0" charset="1"/>
              </a:rPr>
              <a:t>я</a:t>
            </a:r>
            <a:r>
              <a:rPr lang="ru-RU" sz="1403" baseline="0" b="1" i="0" dirty="0" spc="0">
                <a:latin typeface="Times New Roman" pitchFamily="0" charset="1"/>
              </a:rPr>
              <a:t>тия:</a:t>
            </a:r>
            <a:r>
              <a:rPr lang="ru-RU" sz="1403" baseline="0" b="1" i="0" dirty="0" spc="0">
                <a:latin typeface="Times New Roman" pitchFamily="0" charset="1"/>
              </a:rPr>
              <a:t> </a:t>
            </a:r>
          </a:p>
        </p:txBody>
      </p:sp>
      <p:sp>
        <p:nvSpPr>
          <p:cNvPr id="115" name="Rectangle 115"/>
          <p:cNvSpPr/>
          <p:nvPr/>
        </p:nvSpPr>
        <p:spPr>
          <a:xfrm rot="0" flipH="0" flipV="0">
            <a:off x="1530350" y="6308486"/>
            <a:ext cx="5536219" cy="261256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>
              <a:tabLst>
                <a:tab pos="994262" algn="l"/>
                <a:tab pos="1985654" algn="l"/>
                <a:tab pos="2226013" algn="l"/>
                <a:tab pos="3325639" algn="l"/>
                <a:tab pos="3555656" algn="l"/>
                <a:tab pos="4569967" algn="l"/>
              </a:tabLst>
            </a:pPr>
            <a:r>
              <a:rPr lang="ru-RU" sz="1403" baseline="0" b="0" i="0" dirty="0" spc="0">
                <a:latin typeface="Symbol" pitchFamily="0" charset="1"/>
              </a:rPr>
              <a:t></a:t>
            </a:r>
            <a:r>
              <a:rPr lang="ru-RU" sz="1403" baseline="0" b="0" i="0" dirty="0" spc="389">
                <a:latin typeface="Arial" pitchFamily="0" charset="1"/>
              </a:rPr>
              <a:t> </a:t>
            </a:r>
            <a:r>
              <a:rPr lang="ru-RU" sz="1403" baseline="0" b="0" i="0" dirty="0" spc="0">
                <a:latin typeface="Times New Roman" pitchFamily="0" charset="1"/>
              </a:rPr>
              <a:t>разви</a:t>
            </a:r>
            <a:r>
              <a:rPr lang="ru-RU" sz="1403" baseline="0" b="0" i="0" dirty="0" spc="-15">
                <a:latin typeface="Times New Roman" pitchFamily="0" charset="1"/>
              </a:rPr>
              <a:t>т</a:t>
            </a:r>
            <a:r>
              <a:rPr lang="ru-RU" sz="1403" baseline="0" b="0" i="0" dirty="0" spc="0">
                <a:latin typeface="Times New Roman" pitchFamily="0" charset="1"/>
              </a:rPr>
              <a:t>ие 	го</a:t>
            </a:r>
            <a:r>
              <a:rPr lang="ru-RU" sz="1403" baseline="0" b="0" i="0" dirty="0" spc="-15">
                <a:latin typeface="Times New Roman" pitchFamily="0" charset="1"/>
              </a:rPr>
              <a:t>т</a:t>
            </a:r>
            <a:r>
              <a:rPr lang="ru-RU" sz="1403" baseline="0" b="0" i="0" dirty="0" spc="0">
                <a:latin typeface="Times New Roman" pitchFamily="0" charset="1"/>
              </a:rPr>
              <a:t>овно</a:t>
            </a:r>
            <a:r>
              <a:rPr lang="ru-RU" sz="1403" baseline="0" b="0" i="0" dirty="0" spc="-12">
                <a:latin typeface="Times New Roman" pitchFamily="0" charset="1"/>
              </a:rPr>
              <a:t>с</a:t>
            </a:r>
            <a:r>
              <a:rPr lang="ru-RU" sz="1403" baseline="0" b="0" i="0" dirty="0" spc="0">
                <a:latin typeface="Times New Roman" pitchFamily="0" charset="1"/>
              </a:rPr>
              <a:t>ти 	и 	</a:t>
            </a:r>
            <a:r>
              <a:rPr lang="ru-RU" sz="1403" baseline="0" b="0" i="0" dirty="0" spc="-12">
                <a:latin typeface="Times New Roman" pitchFamily="0" charset="1"/>
              </a:rPr>
              <a:t>с</a:t>
            </a:r>
            <a:r>
              <a:rPr lang="ru-RU" sz="1403" baseline="0" b="0" i="0" dirty="0" spc="0">
                <a:latin typeface="Times New Roman" pitchFamily="0" charset="1"/>
              </a:rPr>
              <a:t>пособнос</a:t>
            </a:r>
            <a:r>
              <a:rPr lang="ru-RU" sz="1403" baseline="0" b="0" i="0" dirty="0" spc="-13">
                <a:latin typeface="Times New Roman" pitchFamily="0" charset="1"/>
              </a:rPr>
              <a:t>т</a:t>
            </a:r>
            <a:r>
              <a:rPr lang="ru-RU" sz="1403" baseline="0" b="0" i="0" dirty="0" spc="0">
                <a:latin typeface="Times New Roman" pitchFamily="0" charset="1"/>
              </a:rPr>
              <a:t>и 	к 	реа</a:t>
            </a:r>
            <a:r>
              <a:rPr lang="ru-RU" sz="1403" baseline="0" b="0" i="0" dirty="0" spc="-16">
                <a:latin typeface="Times New Roman" pitchFamily="0" charset="1"/>
              </a:rPr>
              <a:t>л</a:t>
            </a:r>
            <a:r>
              <a:rPr lang="ru-RU" sz="1403" baseline="0" b="0" i="0" dirty="0" spc="0">
                <a:latin typeface="Times New Roman" pitchFamily="0" charset="1"/>
              </a:rPr>
              <a:t>изации 	т</a:t>
            </a:r>
            <a:r>
              <a:rPr lang="ru-RU" sz="1403" baseline="0" b="0" i="0" dirty="0" spc="-17">
                <a:latin typeface="Times New Roman" pitchFamily="0" charset="1"/>
              </a:rPr>
              <a:t>в</a:t>
            </a:r>
            <a:r>
              <a:rPr lang="ru-RU" sz="1403" baseline="0" b="0" i="0" dirty="0" spc="0">
                <a:latin typeface="Times New Roman" pitchFamily="0" charset="1"/>
              </a:rPr>
              <a:t>орческо</a:t>
            </a:r>
            <a:r>
              <a:rPr lang="ru-RU" sz="1403" baseline="0" b="0" i="0" dirty="0" spc="-12">
                <a:latin typeface="Times New Roman" pitchFamily="0" charset="1"/>
              </a:rPr>
              <a:t>г</a:t>
            </a:r>
            <a:r>
              <a:rPr lang="ru-RU" sz="1403" baseline="0" b="0" i="0" dirty="0" spc="0">
                <a:latin typeface="Times New Roman" pitchFamily="0" charset="1"/>
              </a:rPr>
              <a:t>о </a:t>
            </a:r>
          </a:p>
        </p:txBody>
      </p:sp>
      <p:sp>
        <p:nvSpPr>
          <p:cNvPr id="116" name="Rectangle 116"/>
          <p:cNvSpPr/>
          <p:nvPr/>
        </p:nvSpPr>
        <p:spPr>
          <a:xfrm rot="0" flipH="0" flipV="0">
            <a:off x="1080820" y="6569099"/>
            <a:ext cx="5984171" cy="706636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ru-RU" sz="1403" baseline="0" b="0" i="0" dirty="0" spc="0">
                <a:latin typeface="Times New Roman" pitchFamily="0" charset="1"/>
              </a:rPr>
              <a:t>пот</a:t>
            </a:r>
            <a:r>
              <a:rPr lang="ru-RU" sz="1403" baseline="0" b="0" i="0" dirty="0" spc="-13">
                <a:latin typeface="Times New Roman" pitchFamily="0" charset="1"/>
              </a:rPr>
              <a:t>е</a:t>
            </a:r>
            <a:r>
              <a:rPr lang="ru-RU" sz="1403" baseline="0" b="0" i="0" dirty="0" spc="0">
                <a:latin typeface="Times New Roman" pitchFamily="0" charset="1"/>
              </a:rPr>
              <a:t>нциал</a:t>
            </a:r>
            <a:r>
              <a:rPr lang="ru-RU" sz="1403" baseline="0" b="0" i="0" dirty="0" spc="-16">
                <a:latin typeface="Times New Roman" pitchFamily="0" charset="1"/>
              </a:rPr>
              <a:t>а</a:t>
            </a:r>
            <a:r>
              <a:rPr lang="ru-RU" sz="1403" baseline="0" b="0" i="0" dirty="0" spc="595">
                <a:latin typeface="Times New Roman" pitchFamily="0" charset="1"/>
              </a:rPr>
              <a:t> </a:t>
            </a:r>
            <a:r>
              <a:rPr lang="ru-RU" sz="1403" baseline="0" b="0" i="0" dirty="0" spc="0">
                <a:latin typeface="Times New Roman" pitchFamily="0" charset="1"/>
              </a:rPr>
              <a:t>в</a:t>
            </a:r>
            <a:r>
              <a:rPr lang="ru-RU" sz="1403" baseline="0" b="0" i="0" dirty="0" spc="592">
                <a:latin typeface="Times New Roman" pitchFamily="0" charset="1"/>
              </a:rPr>
              <a:t> </a:t>
            </a:r>
            <a:r>
              <a:rPr lang="ru-RU" sz="1403" baseline="0" b="0" i="0" dirty="0" spc="0">
                <a:latin typeface="Times New Roman" pitchFamily="0" charset="1"/>
              </a:rPr>
              <a:t>нра</a:t>
            </a:r>
            <a:r>
              <a:rPr lang="ru-RU" sz="1403" baseline="0" b="0" i="0" dirty="0" spc="-15">
                <a:latin typeface="Times New Roman" pitchFamily="0" charset="1"/>
              </a:rPr>
              <a:t>в</a:t>
            </a:r>
            <a:r>
              <a:rPr lang="ru-RU" sz="1403" baseline="0" b="0" i="0" dirty="0" spc="0">
                <a:latin typeface="Times New Roman" pitchFamily="0" charset="1"/>
              </a:rPr>
              <a:t>ственной</a:t>
            </a:r>
            <a:r>
              <a:rPr lang="ru-RU" sz="1403" baseline="0" b="0" i="0" dirty="0" spc="584">
                <a:latin typeface="Times New Roman" pitchFamily="0" charset="1"/>
              </a:rPr>
              <a:t> </a:t>
            </a:r>
            <a:r>
              <a:rPr lang="ru-RU" sz="1403" baseline="0" b="0" i="0" dirty="0" spc="0">
                <a:latin typeface="Times New Roman" pitchFamily="0" charset="1"/>
              </a:rPr>
              <a:t>и</a:t>
            </a:r>
            <a:r>
              <a:rPr lang="ru-RU" sz="1403" baseline="0" b="0" i="0" dirty="0" spc="595">
                <a:latin typeface="Times New Roman" pitchFamily="0" charset="1"/>
              </a:rPr>
              <a:t> </a:t>
            </a:r>
            <a:r>
              <a:rPr lang="ru-RU" sz="1403" baseline="0" b="0" i="0" dirty="0" spc="0">
                <a:latin typeface="Times New Roman" pitchFamily="0" charset="1"/>
              </a:rPr>
              <a:t>пр</a:t>
            </a:r>
            <a:r>
              <a:rPr lang="ru-RU" sz="1403" baseline="0" b="0" i="0" dirty="0" spc="-12">
                <a:latin typeface="Times New Roman" pitchFamily="0" charset="1"/>
              </a:rPr>
              <a:t>е</a:t>
            </a:r>
            <a:r>
              <a:rPr lang="ru-RU" sz="1403" baseline="0" b="0" i="0" dirty="0" spc="0">
                <a:latin typeface="Times New Roman" pitchFamily="0" charset="1"/>
              </a:rPr>
              <a:t>д</a:t>
            </a:r>
            <a:r>
              <a:rPr lang="ru-RU" sz="1403" baseline="0" b="0" i="0" dirty="0" spc="-13">
                <a:latin typeface="Times New Roman" pitchFamily="0" charset="1"/>
              </a:rPr>
              <a:t>м</a:t>
            </a:r>
            <a:r>
              <a:rPr lang="ru-RU" sz="1403" baseline="0" b="0" i="0" dirty="0" spc="0">
                <a:latin typeface="Times New Roman" pitchFamily="0" charset="1"/>
              </a:rPr>
              <a:t>етно</a:t>
            </a:r>
            <a:r>
              <a:rPr lang="ru-RU" sz="1403" baseline="0" b="0" i="0" dirty="0" spc="0">
                <a:latin typeface="Times New Roman" pitchFamily="0" charset="1"/>
              </a:rPr>
              <a:t>-</a:t>
            </a:r>
            <a:r>
              <a:rPr lang="ru-RU" sz="1403" baseline="0" b="0" i="0" dirty="0" spc="0">
                <a:latin typeface="Times New Roman" pitchFamily="0" charset="1"/>
              </a:rPr>
              <a:t>прод</a:t>
            </a:r>
            <a:r>
              <a:rPr lang="ru-RU" sz="1403" baseline="0" b="0" i="0" dirty="0" spc="-19">
                <a:latin typeface="Times New Roman" pitchFamily="0" charset="1"/>
              </a:rPr>
              <a:t>у</a:t>
            </a:r>
            <a:r>
              <a:rPr lang="ru-RU" sz="1403" baseline="0" b="0" i="0" dirty="0" spc="0">
                <a:latin typeface="Times New Roman" pitchFamily="0" charset="1"/>
              </a:rPr>
              <a:t>ктивной</a:t>
            </a:r>
            <a:r>
              <a:rPr lang="ru-RU" sz="1403" baseline="0" b="0" i="0" dirty="0" spc="595">
                <a:latin typeface="Times New Roman" pitchFamily="0" charset="1"/>
              </a:rPr>
              <a:t> </a:t>
            </a:r>
            <a:r>
              <a:rPr lang="ru-RU" sz="1403" baseline="0" b="0" i="0" dirty="0" spc="0">
                <a:latin typeface="Times New Roman" pitchFamily="0" charset="1"/>
              </a:rPr>
              <a:t>дея</a:t>
            </a:r>
            <a:r>
              <a:rPr lang="ru-RU" sz="1403" baseline="0" b="0" i="0" dirty="0" spc="-12">
                <a:latin typeface="Times New Roman" pitchFamily="0" charset="1"/>
              </a:rPr>
              <a:t>т</a:t>
            </a:r>
            <a:r>
              <a:rPr lang="ru-RU" sz="1403" baseline="0" b="0" i="0" dirty="0" spc="0">
                <a:latin typeface="Times New Roman" pitchFamily="0" charset="1"/>
              </a:rPr>
              <a:t>ельности</a:t>
            </a:r>
            <a:r>
              <a:rPr lang="ru-RU" sz="1403" baseline="0" b="0" i="0" dirty="0" spc="595">
                <a:latin typeface="Times New Roman" pitchFamily="0" charset="1"/>
              </a:rPr>
              <a:t> </a:t>
            </a:r>
            <a:r>
              <a:rPr lang="ru-RU" sz="1403" baseline="0" b="0" i="0" dirty="0" spc="0">
                <a:latin typeface="Times New Roman" pitchFamily="0" charset="1"/>
              </a:rPr>
              <a:t>н</a:t>
            </a:r>
            <a:r>
              <a:rPr lang="ru-RU" sz="1403" baseline="0" b="0" i="0" dirty="0" spc="-12">
                <a:latin typeface="Times New Roman" pitchFamily="0" charset="1"/>
              </a:rPr>
              <a:t>а </a:t>
            </a:r>
          </a:p>
          <a:p>
            <a:pPr marL="0">
              <a:lnSpc>
                <a:spcPts val="1847"/>
              </a:lnSpc>
            </a:pPr>
            <a:r>
              <a:rPr lang="ru-RU" sz="1403" baseline="0" b="0" i="0" dirty="0" spc="0">
                <a:latin typeface="Times New Roman" pitchFamily="0" charset="1"/>
              </a:rPr>
              <a:t>основ</a:t>
            </a:r>
            <a:r>
              <a:rPr lang="ru-RU" sz="1403" baseline="0" b="0" i="0" dirty="0" spc="-15">
                <a:latin typeface="Times New Roman" pitchFamily="0" charset="1"/>
              </a:rPr>
              <a:t>е</a:t>
            </a:r>
            <a:r>
              <a:rPr lang="ru-RU" sz="1403" baseline="0" b="0" i="0" dirty="0" spc="188">
                <a:latin typeface="Times New Roman" pitchFamily="0" charset="1"/>
              </a:rPr>
              <a:t> </a:t>
            </a:r>
            <a:r>
              <a:rPr lang="ru-RU" sz="1403" baseline="0" b="0" i="0" dirty="0" spc="-13">
                <a:latin typeface="Times New Roman" pitchFamily="0" charset="1"/>
              </a:rPr>
              <a:t>м</a:t>
            </a:r>
            <a:r>
              <a:rPr lang="ru-RU" sz="1403" baseline="0" b="0" i="0" dirty="0" spc="0">
                <a:latin typeface="Times New Roman" pitchFamily="0" charset="1"/>
              </a:rPr>
              <a:t>орал</a:t>
            </a:r>
            <a:r>
              <a:rPr lang="ru-RU" sz="1403" baseline="0" b="0" i="0" dirty="0" spc="-20">
                <a:latin typeface="Times New Roman" pitchFamily="0" charset="1"/>
              </a:rPr>
              <a:t>ь</a:t>
            </a:r>
            <a:r>
              <a:rPr lang="ru-RU" sz="1403" baseline="0" b="0" i="0" dirty="0" spc="0">
                <a:latin typeface="Times New Roman" pitchFamily="0" charset="1"/>
              </a:rPr>
              <a:t>ных</a:t>
            </a:r>
            <a:r>
              <a:rPr lang="ru-RU" sz="1403" baseline="0" b="0" i="0" dirty="0" spc="175">
                <a:latin typeface="Times New Roman" pitchFamily="0" charset="1"/>
              </a:rPr>
              <a:t> </a:t>
            </a:r>
            <a:r>
              <a:rPr lang="ru-RU" sz="1403" baseline="0" b="0" i="0" dirty="0" spc="0">
                <a:latin typeface="Times New Roman" pitchFamily="0" charset="1"/>
              </a:rPr>
              <a:t>норм,</a:t>
            </a:r>
            <a:r>
              <a:rPr lang="ru-RU" sz="1403" baseline="0" b="0" i="0" dirty="0" spc="171">
                <a:latin typeface="Times New Roman" pitchFamily="0" charset="1"/>
              </a:rPr>
              <a:t> </a:t>
            </a:r>
            <a:r>
              <a:rPr lang="ru-RU" sz="1403" baseline="0" b="0" i="0" dirty="0" spc="0">
                <a:latin typeface="Times New Roman" pitchFamily="0" charset="1"/>
              </a:rPr>
              <a:t>образования</a:t>
            </a:r>
            <a:r>
              <a:rPr lang="ru-RU" sz="1403" baseline="0" b="0" i="0" dirty="0" spc="178">
                <a:latin typeface="Times New Roman" pitchFamily="0" charset="1"/>
              </a:rPr>
              <a:t> </a:t>
            </a:r>
            <a:r>
              <a:rPr lang="ru-RU" sz="1403" baseline="0" b="0" i="0" dirty="0" spc="-19">
                <a:latin typeface="Times New Roman" pitchFamily="0" charset="1"/>
              </a:rPr>
              <a:t>у</a:t>
            </a:r>
            <a:r>
              <a:rPr lang="ru-RU" sz="1403" baseline="0" b="0" i="0" dirty="0" spc="0">
                <a:latin typeface="Times New Roman" pitchFamily="0" charset="1"/>
              </a:rPr>
              <a:t>ниверсальной</a:t>
            </a:r>
            <a:r>
              <a:rPr lang="ru-RU" sz="1403" baseline="0" b="0" i="0" dirty="0" spc="188">
                <a:latin typeface="Times New Roman" pitchFamily="0" charset="1"/>
              </a:rPr>
              <a:t> </a:t>
            </a:r>
            <a:r>
              <a:rPr lang="ru-RU" sz="1403" baseline="0" b="0" i="0" dirty="0" spc="0">
                <a:latin typeface="Times New Roman" pitchFamily="0" charset="1"/>
              </a:rPr>
              <a:t>личнос</a:t>
            </a:r>
            <a:r>
              <a:rPr lang="ru-RU" sz="1403" baseline="0" b="0" i="0" dirty="0" spc="-13">
                <a:latin typeface="Times New Roman" pitchFamily="0" charset="1"/>
              </a:rPr>
              <a:t>т</a:t>
            </a:r>
            <a:r>
              <a:rPr lang="ru-RU" sz="1403" baseline="0" b="0" i="0" dirty="0" spc="0">
                <a:latin typeface="Times New Roman" pitchFamily="0" charset="1"/>
              </a:rPr>
              <a:t>ной</a:t>
            </a:r>
            <a:r>
              <a:rPr lang="ru-RU" sz="1403" baseline="0" b="0" i="0" dirty="0" spc="188">
                <a:latin typeface="Times New Roman" pitchFamily="0" charset="1"/>
              </a:rPr>
              <a:t> </a:t>
            </a:r>
            <a:r>
              <a:rPr lang="ru-RU" sz="1403" baseline="0" b="0" i="0" dirty="0" spc="-19">
                <a:latin typeface="Times New Roman" pitchFamily="0" charset="1"/>
              </a:rPr>
              <a:t>у</a:t>
            </a:r>
            <a:r>
              <a:rPr lang="ru-RU" sz="1403" baseline="0" b="0" i="0" dirty="0" spc="0">
                <a:latin typeface="Times New Roman" pitchFamily="0" charset="1"/>
              </a:rPr>
              <a:t>стано</a:t>
            </a:r>
            <a:r>
              <a:rPr lang="ru-RU" sz="1403" baseline="0" b="0" i="0" dirty="0" spc="-15">
                <a:latin typeface="Times New Roman" pitchFamily="0" charset="1"/>
              </a:rPr>
              <a:t>в</a:t>
            </a:r>
            <a:r>
              <a:rPr lang="ru-RU" sz="1403" baseline="0" b="0" i="0" dirty="0" spc="0">
                <a:latin typeface="Times New Roman" pitchFamily="0" charset="1"/>
              </a:rPr>
              <a:t>ки </a:t>
            </a:r>
          </a:p>
          <a:p>
            <a:pPr marL="0">
              <a:lnSpc>
                <a:spcPts val="1851"/>
              </a:lnSpc>
            </a:pPr>
            <a:r>
              <a:rPr lang="ru-RU" sz="1403" baseline="0" b="0" i="0" dirty="0" spc="0">
                <a:latin typeface="Times New Roman" pitchFamily="0" charset="1"/>
              </a:rPr>
              <a:t>«стано</a:t>
            </a:r>
            <a:r>
              <a:rPr lang="ru-RU" sz="1403" baseline="0" b="0" i="0" dirty="0" spc="-15">
                <a:latin typeface="Times New Roman" pitchFamily="0" charset="1"/>
              </a:rPr>
              <a:t>в</a:t>
            </a:r>
            <a:r>
              <a:rPr lang="ru-RU" sz="1403" baseline="0" b="0" i="0" dirty="0" spc="0">
                <a:latin typeface="Times New Roman" pitchFamily="0" charset="1"/>
              </a:rPr>
              <a:t>иться л</a:t>
            </a:r>
            <a:r>
              <a:rPr lang="ru-RU" sz="1403" baseline="0" b="0" i="0" dirty="0" spc="-19">
                <a:latin typeface="Times New Roman" pitchFamily="0" charset="1"/>
              </a:rPr>
              <a:t>у</a:t>
            </a:r>
            <a:r>
              <a:rPr lang="ru-RU" sz="1403" baseline="0" b="0" i="0" dirty="0" spc="0">
                <a:latin typeface="Times New Roman" pitchFamily="0" charset="1"/>
              </a:rPr>
              <a:t>чше»;</a:t>
            </a:r>
            <a:r>
              <a:rPr lang="ru-RU" sz="1403" baseline="0" b="0" i="0" dirty="0" spc="0">
                <a:latin typeface="Times New Roman" pitchFamily="0" charset="1"/>
              </a:rPr>
              <a:t> </a:t>
            </a:r>
          </a:p>
        </p:txBody>
      </p:sp>
      <p:sp>
        <p:nvSpPr>
          <p:cNvPr id="117" name="Rectangle 117"/>
          <p:cNvSpPr/>
          <p:nvPr/>
        </p:nvSpPr>
        <p:spPr>
          <a:xfrm rot="0" flipH="0" flipV="0">
            <a:off x="1080820" y="7261367"/>
            <a:ext cx="5985452" cy="968392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449529"/>
            <a:r>
              <a:rPr lang="ru-RU" sz="1403" baseline="0" b="0" i="0" dirty="0" spc="0">
                <a:latin typeface="Symbol" pitchFamily="0" charset="1"/>
              </a:rPr>
              <a:t></a:t>
            </a:r>
            <a:r>
              <a:rPr lang="ru-RU" sz="1403" baseline="0" b="0" i="0" dirty="0" spc="389">
                <a:latin typeface="Arial" pitchFamily="0" charset="1"/>
              </a:rPr>
              <a:t> </a:t>
            </a:r>
            <a:r>
              <a:rPr lang="ru-RU" sz="1403" baseline="0" b="0" i="0" dirty="0" spc="0">
                <a:latin typeface="Times New Roman" pitchFamily="0" charset="1"/>
              </a:rPr>
              <a:t>формировани</a:t>
            </a:r>
            <a:r>
              <a:rPr lang="ru-RU" sz="1403" baseline="0" b="0" i="0" dirty="0" spc="-12">
                <a:latin typeface="Times New Roman" pitchFamily="0" charset="1"/>
              </a:rPr>
              <a:t>е</a:t>
            </a:r>
            <a:r>
              <a:rPr lang="ru-RU" sz="1403" baseline="0" b="0" i="0" dirty="0" spc="147">
                <a:latin typeface="Times New Roman" pitchFamily="0" charset="1"/>
              </a:rPr>
              <a:t> </a:t>
            </a:r>
            <a:r>
              <a:rPr lang="ru-RU" sz="1403" baseline="0" b="0" i="0" dirty="0" spc="0">
                <a:latin typeface="Times New Roman" pitchFamily="0" charset="1"/>
              </a:rPr>
              <a:t>понятия</a:t>
            </a:r>
            <a:r>
              <a:rPr lang="ru-RU" sz="1403" baseline="0" b="0" i="0" dirty="0" spc="140">
                <a:latin typeface="Times New Roman" pitchFamily="0" charset="1"/>
              </a:rPr>
              <a:t> </a:t>
            </a:r>
            <a:r>
              <a:rPr lang="ru-RU" sz="1403" baseline="0" b="0" i="0" dirty="0" spc="0">
                <a:latin typeface="Times New Roman" pitchFamily="0" charset="1"/>
              </a:rPr>
              <a:t>«счастье»,</a:t>
            </a:r>
            <a:r>
              <a:rPr lang="ru-RU" sz="1403" baseline="0" b="0" i="0" dirty="0" spc="141">
                <a:latin typeface="Times New Roman" pitchFamily="0" charset="1"/>
              </a:rPr>
              <a:t> </a:t>
            </a:r>
            <a:r>
              <a:rPr lang="ru-RU" sz="1403" baseline="0" b="0" i="0" dirty="0" spc="0">
                <a:latin typeface="Times New Roman" pitchFamily="0" charset="1"/>
              </a:rPr>
              <a:t>понимания</a:t>
            </a:r>
            <a:r>
              <a:rPr lang="ru-RU" sz="1403" baseline="0" b="0" i="0" dirty="0" spc="128">
                <a:latin typeface="Times New Roman" pitchFamily="0" charset="1"/>
              </a:rPr>
              <a:t> </a:t>
            </a:r>
            <a:r>
              <a:rPr lang="ru-RU" sz="1403" baseline="0" b="0" i="0" dirty="0" spc="0">
                <a:latin typeface="Times New Roman" pitchFamily="0" charset="1"/>
              </a:rPr>
              <a:t>ценности</a:t>
            </a:r>
            <a:r>
              <a:rPr lang="ru-RU" sz="1403" baseline="0" b="0" i="0" dirty="0" spc="141">
                <a:latin typeface="Times New Roman" pitchFamily="0" charset="1"/>
              </a:rPr>
              <a:t> </a:t>
            </a:r>
            <a:r>
              <a:rPr lang="ru-RU" sz="1403" baseline="0" b="0" i="0" dirty="0" spc="0">
                <a:latin typeface="Times New Roman" pitchFamily="0" charset="1"/>
              </a:rPr>
              <a:t>вн</a:t>
            </a:r>
            <a:r>
              <a:rPr lang="ru-RU" sz="1403" baseline="0" b="0" i="0" dirty="0" spc="-19">
                <a:latin typeface="Times New Roman" pitchFamily="0" charset="1"/>
              </a:rPr>
              <a:t>у</a:t>
            </a:r>
            <a:r>
              <a:rPr lang="ru-RU" sz="1403" baseline="0" b="0" i="0" dirty="0" spc="0">
                <a:latin typeface="Times New Roman" pitchFamily="0" charset="1"/>
              </a:rPr>
              <a:t>тренне</a:t>
            </a:r>
            <a:r>
              <a:rPr lang="ru-RU" sz="1403" baseline="0" b="0" i="0" dirty="0" spc="-12">
                <a:latin typeface="Times New Roman" pitchFamily="0" charset="1"/>
              </a:rPr>
              <a:t>г</a:t>
            </a:r>
            <a:r>
              <a:rPr lang="ru-RU" sz="1403" baseline="0" b="0" i="0" dirty="0" spc="0">
                <a:latin typeface="Times New Roman" pitchFamily="0" charset="1"/>
              </a:rPr>
              <a:t>о </a:t>
            </a:r>
          </a:p>
          <a:p>
            <a:pPr marL="0">
              <a:lnSpc>
                <a:spcPts val="1859"/>
              </a:lnSpc>
              <a:tabLst>
                <a:tab pos="966165" algn="l"/>
                <a:tab pos="1881776" algn="l"/>
                <a:tab pos="2679084" algn="l"/>
                <a:tab pos="3934373" algn="l"/>
                <a:tab pos="5062527" algn="l"/>
              </a:tabLst>
            </a:pPr>
            <a:r>
              <a:rPr lang="ru-RU" sz="1403" baseline="0" b="0" i="0" dirty="0" spc="0">
                <a:latin typeface="Times New Roman" pitchFamily="0" charset="1"/>
              </a:rPr>
              <a:t>сос</a:t>
            </a:r>
            <a:r>
              <a:rPr lang="ru-RU" sz="1403" baseline="0" b="0" i="0" dirty="0" spc="-13">
                <a:latin typeface="Times New Roman" pitchFamily="0" charset="1"/>
              </a:rPr>
              <a:t>т</a:t>
            </a:r>
            <a:r>
              <a:rPr lang="ru-RU" sz="1403" baseline="0" b="0" i="0" dirty="0" spc="0">
                <a:latin typeface="Times New Roman" pitchFamily="0" charset="1"/>
              </a:rPr>
              <a:t>ояния</a:t>
            </a:r>
            <a:r>
              <a:rPr lang="ru-RU" sz="1403" baseline="0" b="0" i="0" dirty="0" spc="0">
                <a:latin typeface="Times New Roman" pitchFamily="0" charset="1"/>
              </a:rPr>
              <a:t> 	</a:t>
            </a:r>
            <a:r>
              <a:rPr lang="ru-RU" sz="1403" baseline="0" b="0" i="0" dirty="0" spc="0">
                <a:latin typeface="Times New Roman" pitchFamily="0" charset="1"/>
              </a:rPr>
              <a:t>че</a:t>
            </a:r>
            <a:r>
              <a:rPr lang="ru-RU" sz="1403" baseline="0" b="0" i="0" dirty="0" spc="-15">
                <a:latin typeface="Times New Roman" pitchFamily="0" charset="1"/>
              </a:rPr>
              <a:t>л</a:t>
            </a:r>
            <a:r>
              <a:rPr lang="ru-RU" sz="1403" baseline="0" b="0" i="0" dirty="0" spc="0">
                <a:latin typeface="Times New Roman" pitchFamily="0" charset="1"/>
              </a:rPr>
              <a:t>ов</a:t>
            </a:r>
            <a:r>
              <a:rPr lang="ru-RU" sz="1403" baseline="0" b="0" i="0" dirty="0" spc="-15">
                <a:latin typeface="Times New Roman" pitchFamily="0" charset="1"/>
              </a:rPr>
              <a:t>е</a:t>
            </a:r>
            <a:r>
              <a:rPr lang="ru-RU" sz="1403" baseline="0" b="0" i="0" dirty="0" spc="0">
                <a:latin typeface="Times New Roman" pitchFamily="0" charset="1"/>
              </a:rPr>
              <a:t>ка, 	которое 	</a:t>
            </a:r>
            <a:r>
              <a:rPr lang="ru-RU" sz="1403" baseline="0" b="0" i="0" dirty="0" spc="-12">
                <a:latin typeface="Times New Roman" pitchFamily="0" charset="1"/>
              </a:rPr>
              <a:t>с</a:t>
            </a:r>
            <a:r>
              <a:rPr lang="ru-RU" sz="1403" baseline="0" b="0" i="0" dirty="0" spc="0">
                <a:latin typeface="Times New Roman" pitchFamily="0" charset="1"/>
              </a:rPr>
              <a:t>оо</a:t>
            </a:r>
            <a:r>
              <a:rPr lang="ru-RU" sz="1403" baseline="0" b="0" i="0" dirty="0" spc="-15">
                <a:latin typeface="Times New Roman" pitchFamily="0" charset="1"/>
              </a:rPr>
              <a:t>т</a:t>
            </a:r>
            <a:r>
              <a:rPr lang="ru-RU" sz="1403" baseline="0" b="0" i="0" dirty="0" spc="0">
                <a:latin typeface="Times New Roman" pitchFamily="0" charset="1"/>
              </a:rPr>
              <a:t>ветств</a:t>
            </a:r>
            <a:r>
              <a:rPr lang="ru-RU" sz="1403" baseline="0" b="0" i="0" dirty="0" spc="-22">
                <a:latin typeface="Times New Roman" pitchFamily="0" charset="1"/>
              </a:rPr>
              <a:t>у</a:t>
            </a:r>
            <a:r>
              <a:rPr lang="ru-RU" sz="1403" baseline="0" b="0" i="0" dirty="0" spc="0">
                <a:latin typeface="Times New Roman" pitchFamily="0" charset="1"/>
              </a:rPr>
              <a:t>ет 	наибол</a:t>
            </a:r>
            <a:r>
              <a:rPr lang="ru-RU" sz="1403" baseline="0" b="0" i="0" dirty="0" spc="-17">
                <a:latin typeface="Times New Roman" pitchFamily="0" charset="1"/>
              </a:rPr>
              <a:t>ь</a:t>
            </a:r>
            <a:r>
              <a:rPr lang="ru-RU" sz="1403" baseline="0" b="0" i="0" dirty="0" spc="0">
                <a:latin typeface="Times New Roman" pitchFamily="0" charset="1"/>
              </a:rPr>
              <a:t>шей 	</a:t>
            </a:r>
            <a:r>
              <a:rPr lang="ru-RU" sz="1403" baseline="0" b="0" i="0" dirty="0" spc="-15">
                <a:latin typeface="Times New Roman" pitchFamily="0" charset="1"/>
              </a:rPr>
              <a:t>в</a:t>
            </a:r>
            <a:r>
              <a:rPr lang="ru-RU" sz="1403" baseline="0" b="0" i="0" dirty="0" spc="0">
                <a:latin typeface="Times New Roman" pitchFamily="0" charset="1"/>
              </a:rPr>
              <a:t>н</a:t>
            </a:r>
            <a:r>
              <a:rPr lang="ru-RU" sz="1403" baseline="0" b="0" i="0" dirty="0" spc="-19">
                <a:latin typeface="Times New Roman" pitchFamily="0" charset="1"/>
              </a:rPr>
              <a:t>у</a:t>
            </a:r>
            <a:r>
              <a:rPr lang="ru-RU" sz="1403" baseline="0" b="0" i="0" dirty="0" spc="0">
                <a:latin typeface="Times New Roman" pitchFamily="0" charset="1"/>
              </a:rPr>
              <a:t>тренней </a:t>
            </a:r>
          </a:p>
          <a:p>
            <a:pPr marL="0">
              <a:lnSpc>
                <a:spcPts val="1848"/>
              </a:lnSpc>
            </a:pPr>
            <a:r>
              <a:rPr lang="ru-RU" sz="1403" baseline="0" b="0" i="0" dirty="0" spc="-19">
                <a:latin typeface="Times New Roman" pitchFamily="0" charset="1"/>
              </a:rPr>
              <a:t>у</a:t>
            </a:r>
            <a:r>
              <a:rPr lang="ru-RU" sz="1403" baseline="0" b="0" i="0" dirty="0" spc="0">
                <a:latin typeface="Times New Roman" pitchFamily="0" charset="1"/>
              </a:rPr>
              <a:t>довлетвор</a:t>
            </a:r>
            <a:r>
              <a:rPr lang="ru-RU" sz="1403" baseline="0" b="0" i="0" dirty="0" spc="-12">
                <a:latin typeface="Times New Roman" pitchFamily="0" charset="1"/>
              </a:rPr>
              <a:t>е</a:t>
            </a:r>
            <a:r>
              <a:rPr lang="ru-RU" sz="1403" baseline="0" b="0" i="0" dirty="0" spc="0">
                <a:latin typeface="Times New Roman" pitchFamily="0" charset="1"/>
              </a:rPr>
              <a:t>ннос</a:t>
            </a:r>
            <a:r>
              <a:rPr lang="ru-RU" sz="1403" baseline="0" b="0" i="0" dirty="0" spc="-13">
                <a:latin typeface="Times New Roman" pitchFamily="0" charset="1"/>
              </a:rPr>
              <a:t>т</a:t>
            </a:r>
            <a:r>
              <a:rPr lang="ru-RU" sz="1403" baseline="0" b="0" i="0" dirty="0" spc="0">
                <a:latin typeface="Times New Roman" pitchFamily="0" charset="1"/>
              </a:rPr>
              <a:t>и</a:t>
            </a:r>
            <a:r>
              <a:rPr lang="ru-RU" sz="1403" baseline="0" b="0" i="0" dirty="0" spc="666">
                <a:latin typeface="Times New Roman" pitchFamily="0" charset="1"/>
              </a:rPr>
              <a:t> </a:t>
            </a:r>
            <a:r>
              <a:rPr lang="ru-RU" sz="1403" baseline="0" b="0" i="0" dirty="0" spc="-19">
                <a:latin typeface="Times New Roman" pitchFamily="0" charset="1"/>
              </a:rPr>
              <a:t>у</a:t>
            </a:r>
            <a:r>
              <a:rPr lang="ru-RU" sz="1403" baseline="0" b="0" i="0" dirty="0" spc="0">
                <a:latin typeface="Times New Roman" pitchFamily="0" charset="1"/>
              </a:rPr>
              <a:t>словия</a:t>
            </a:r>
            <a:r>
              <a:rPr lang="ru-RU" sz="1403" baseline="0" b="0" i="0" dirty="0" spc="-13">
                <a:latin typeface="Times New Roman" pitchFamily="0" charset="1"/>
              </a:rPr>
              <a:t>м</a:t>
            </a:r>
            <a:r>
              <a:rPr lang="ru-RU" sz="1403" baseline="0" b="0" i="0" dirty="0" spc="0">
                <a:latin typeface="Times New Roman" pitchFamily="0" charset="1"/>
              </a:rPr>
              <a:t>и</a:t>
            </a:r>
            <a:r>
              <a:rPr lang="ru-RU" sz="1403" baseline="0" b="0" i="0" dirty="0" spc="655">
                <a:latin typeface="Times New Roman" pitchFamily="0" charset="1"/>
              </a:rPr>
              <a:t> </a:t>
            </a:r>
            <a:r>
              <a:rPr lang="ru-RU" sz="1403" baseline="0" b="0" i="0" dirty="0" spc="0">
                <a:latin typeface="Times New Roman" pitchFamily="0" charset="1"/>
              </a:rPr>
              <a:t>свое</a:t>
            </a:r>
            <a:r>
              <a:rPr lang="ru-RU" sz="1403" baseline="0" b="0" i="0" dirty="0" spc="-12">
                <a:latin typeface="Times New Roman" pitchFamily="0" charset="1"/>
              </a:rPr>
              <a:t>г</a:t>
            </a:r>
            <a:r>
              <a:rPr lang="ru-RU" sz="1403" baseline="0" b="0" i="0" dirty="0" spc="0">
                <a:latin typeface="Times New Roman" pitchFamily="0" charset="1"/>
              </a:rPr>
              <a:t>о</a:t>
            </a:r>
            <a:r>
              <a:rPr lang="ru-RU" sz="1403" baseline="0" b="0" i="0" dirty="0" spc="655">
                <a:latin typeface="Times New Roman" pitchFamily="0" charset="1"/>
              </a:rPr>
              <a:t> </a:t>
            </a:r>
            <a:r>
              <a:rPr lang="ru-RU" sz="1403" baseline="0" b="0" i="0" dirty="0" spc="0">
                <a:latin typeface="Times New Roman" pitchFamily="0" charset="1"/>
              </a:rPr>
              <a:t>бытия,</a:t>
            </a:r>
            <a:r>
              <a:rPr lang="ru-RU" sz="1403" baseline="0" b="0" i="0" dirty="0" spc="654">
                <a:latin typeface="Times New Roman" pitchFamily="0" charset="1"/>
              </a:rPr>
              <a:t> </a:t>
            </a:r>
            <a:r>
              <a:rPr lang="ru-RU" sz="1403" baseline="0" b="0" i="0" dirty="0" spc="0">
                <a:latin typeface="Times New Roman" pitchFamily="0" charset="1"/>
              </a:rPr>
              <a:t>по</a:t>
            </a:r>
            <a:r>
              <a:rPr lang="ru-RU" sz="1403" baseline="0" b="0" i="0" dirty="0" spc="-17">
                <a:latin typeface="Times New Roman" pitchFamily="0" charset="1"/>
              </a:rPr>
              <a:t>л</a:t>
            </a:r>
            <a:r>
              <a:rPr lang="ru-RU" sz="1403" baseline="0" b="0" i="0" dirty="0" spc="0">
                <a:latin typeface="Times New Roman" pitchFamily="0" charset="1"/>
              </a:rPr>
              <a:t>но</a:t>
            </a:r>
            <a:r>
              <a:rPr lang="ru-RU" sz="1403" baseline="0" b="0" i="0" dirty="0" spc="-15">
                <a:latin typeface="Times New Roman" pitchFamily="0" charset="1"/>
              </a:rPr>
              <a:t>т</a:t>
            </a:r>
            <a:r>
              <a:rPr lang="ru-RU" sz="1403" baseline="0" b="0" i="0" dirty="0" spc="-12">
                <a:latin typeface="Times New Roman" pitchFamily="0" charset="1"/>
              </a:rPr>
              <a:t>е</a:t>
            </a:r>
            <a:r>
              <a:rPr lang="ru-RU" sz="1403" baseline="0" b="0" i="0" dirty="0" spc="655">
                <a:latin typeface="Times New Roman" pitchFamily="0" charset="1"/>
              </a:rPr>
              <a:t> </a:t>
            </a:r>
            <a:r>
              <a:rPr lang="ru-RU" sz="1403" baseline="0" b="0" i="0" dirty="0" spc="0">
                <a:latin typeface="Times New Roman" pitchFamily="0" charset="1"/>
              </a:rPr>
              <a:t>и</a:t>
            </a:r>
            <a:r>
              <a:rPr lang="ru-RU" sz="1403" baseline="0" b="0" i="0" dirty="0" spc="655">
                <a:latin typeface="Times New Roman" pitchFamily="0" charset="1"/>
              </a:rPr>
              <a:t> </a:t>
            </a:r>
            <a:r>
              <a:rPr lang="ru-RU" sz="1403" baseline="0" b="0" i="0" dirty="0" spc="0">
                <a:latin typeface="Times New Roman" pitchFamily="0" charset="1"/>
              </a:rPr>
              <a:t>ос</a:t>
            </a:r>
            <a:r>
              <a:rPr lang="ru-RU" sz="1403" baseline="0" b="0" i="0" dirty="0" spc="-13">
                <a:latin typeface="Times New Roman" pitchFamily="0" charset="1"/>
              </a:rPr>
              <a:t>м</a:t>
            </a:r>
            <a:r>
              <a:rPr lang="ru-RU" sz="1403" baseline="0" b="0" i="0" dirty="0" spc="0">
                <a:latin typeface="Times New Roman" pitchFamily="0" charset="1"/>
              </a:rPr>
              <a:t>ысл</a:t>
            </a:r>
            <a:r>
              <a:rPr lang="ru-RU" sz="1403" baseline="0" b="0" i="0" dirty="0" spc="-16">
                <a:latin typeface="Times New Roman" pitchFamily="0" charset="1"/>
              </a:rPr>
              <a:t>е</a:t>
            </a:r>
            <a:r>
              <a:rPr lang="ru-RU" sz="1403" baseline="0" b="0" i="0" dirty="0" spc="0">
                <a:latin typeface="Times New Roman" pitchFamily="0" charset="1"/>
              </a:rPr>
              <a:t>ннос</a:t>
            </a:r>
            <a:r>
              <a:rPr lang="ru-RU" sz="1403" baseline="0" b="0" i="0" dirty="0" spc="-13">
                <a:latin typeface="Times New Roman" pitchFamily="0" charset="1"/>
              </a:rPr>
              <a:t>т</a:t>
            </a:r>
            <a:r>
              <a:rPr lang="ru-RU" sz="1403" baseline="0" b="0" i="0" dirty="0" spc="0">
                <a:latin typeface="Times New Roman" pitchFamily="0" charset="1"/>
              </a:rPr>
              <a:t>и </a:t>
            </a:r>
          </a:p>
          <a:p>
            <a:pPr marL="0">
              <a:lnSpc>
                <a:spcPts val="1859"/>
              </a:lnSpc>
            </a:pPr>
            <a:r>
              <a:rPr lang="ru-RU" sz="1403" baseline="0" b="0" i="0" dirty="0" spc="0">
                <a:latin typeface="Times New Roman" pitchFamily="0" charset="1"/>
              </a:rPr>
              <a:t>жизни, ос</a:t>
            </a:r>
            <a:r>
              <a:rPr lang="ru-RU" sz="1403" baseline="0" b="0" i="0" dirty="0" spc="-17">
                <a:latin typeface="Times New Roman" pitchFamily="0" charset="1"/>
              </a:rPr>
              <a:t>у</a:t>
            </a:r>
            <a:r>
              <a:rPr lang="ru-RU" sz="1403" baseline="0" b="0" i="0" dirty="0" spc="0">
                <a:latin typeface="Times New Roman" pitchFamily="0" charset="1"/>
              </a:rPr>
              <a:t>ществлению свое</a:t>
            </a:r>
            <a:r>
              <a:rPr lang="ru-RU" sz="1403" baseline="0" b="0" i="0" dirty="0" spc="-12">
                <a:latin typeface="Times New Roman" pitchFamily="0" charset="1"/>
              </a:rPr>
              <a:t>г</a:t>
            </a:r>
            <a:r>
              <a:rPr lang="ru-RU" sz="1403" baseline="0" b="0" i="0" dirty="0" spc="0">
                <a:latin typeface="Times New Roman" pitchFamily="0" charset="1"/>
              </a:rPr>
              <a:t>о че</a:t>
            </a:r>
            <a:r>
              <a:rPr lang="ru-RU" sz="1403" baseline="0" b="0" i="0" dirty="0" spc="-17">
                <a:latin typeface="Times New Roman" pitchFamily="0" charset="1"/>
              </a:rPr>
              <a:t>л</a:t>
            </a:r>
            <a:r>
              <a:rPr lang="ru-RU" sz="1403" baseline="0" b="0" i="0" dirty="0" spc="0">
                <a:latin typeface="Times New Roman" pitchFamily="0" charset="1"/>
              </a:rPr>
              <a:t>овеч</a:t>
            </a:r>
            <a:r>
              <a:rPr lang="ru-RU" sz="1403" baseline="0" b="0" i="0" dirty="0" spc="-12">
                <a:latin typeface="Times New Roman" pitchFamily="0" charset="1"/>
              </a:rPr>
              <a:t>е</a:t>
            </a:r>
            <a:r>
              <a:rPr lang="ru-RU" sz="1403" baseline="0" b="0" i="0" dirty="0" spc="0">
                <a:latin typeface="Times New Roman" pitchFamily="0" charset="1"/>
              </a:rPr>
              <a:t>ско</a:t>
            </a:r>
            <a:r>
              <a:rPr lang="ru-RU" sz="1403" baseline="0" b="0" i="0" dirty="0" spc="-12">
                <a:latin typeface="Times New Roman" pitchFamily="0" charset="1"/>
              </a:rPr>
              <a:t>г</a:t>
            </a:r>
            <a:r>
              <a:rPr lang="ru-RU" sz="1403" baseline="0" b="0" i="0" dirty="0" spc="0">
                <a:latin typeface="Times New Roman" pitchFamily="0" charset="1"/>
              </a:rPr>
              <a:t>о назначения</a:t>
            </a:r>
            <a:r>
              <a:rPr lang="ru-RU" sz="1403" baseline="0" b="0" i="0" dirty="0" spc="0">
                <a:latin typeface="Times New Roman" pitchFamily="0" charset="1"/>
              </a:rPr>
              <a:t>; </a:t>
            </a:r>
          </a:p>
        </p:txBody>
      </p:sp>
      <p:sp>
        <p:nvSpPr>
          <p:cNvPr id="118" name="Rectangle 118"/>
          <p:cNvSpPr/>
          <p:nvPr/>
        </p:nvSpPr>
        <p:spPr>
          <a:xfrm rot="0" flipH="0" flipV="0">
            <a:off x="1080820" y="8215391"/>
            <a:ext cx="5981194" cy="497476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449529">
              <a:tabLst>
                <a:tab pos="1520285" algn="l"/>
                <a:tab pos="2163263" algn="l"/>
                <a:tab pos="3739328" algn="l"/>
                <a:tab pos="4071159" algn="l"/>
                <a:tab pos="5265288" algn="l"/>
              </a:tabLst>
            </a:pPr>
            <a:r>
              <a:rPr lang="ru-RU" sz="1403" baseline="0" b="0" i="0" dirty="0" spc="0">
                <a:latin typeface="Symbol" pitchFamily="0" charset="1"/>
              </a:rPr>
              <a:t></a:t>
            </a:r>
            <a:r>
              <a:rPr lang="ru-RU" sz="1403" baseline="0" b="0" i="0" dirty="0" spc="389">
                <a:latin typeface="Arial" pitchFamily="0" charset="1"/>
              </a:rPr>
              <a:t> </a:t>
            </a:r>
            <a:r>
              <a:rPr lang="ru-RU" sz="1403" baseline="0" b="0" i="0" dirty="0" spc="0">
                <a:latin typeface="Times New Roman" pitchFamily="0" charset="1"/>
              </a:rPr>
              <a:t>реш</a:t>
            </a:r>
            <a:r>
              <a:rPr lang="ru-RU" sz="1403" baseline="0" b="0" i="0" dirty="0" spc="-12">
                <a:latin typeface="Times New Roman" pitchFamily="0" charset="1"/>
              </a:rPr>
              <a:t>е</a:t>
            </a:r>
            <a:r>
              <a:rPr lang="ru-RU" sz="1403" baseline="0" b="0" i="0" dirty="0" spc="0">
                <a:latin typeface="Times New Roman" pitchFamily="0" charset="1"/>
              </a:rPr>
              <a:t>ние 	задач 	об</a:t>
            </a:r>
            <a:r>
              <a:rPr lang="ru-RU" sz="1403" baseline="0" b="0" i="0" dirty="0" spc="-13">
                <a:latin typeface="Times New Roman" pitchFamily="0" charset="1"/>
              </a:rPr>
              <a:t>щ</a:t>
            </a:r>
            <a:r>
              <a:rPr lang="ru-RU" sz="1403" baseline="0" b="0" i="0" dirty="0" spc="0">
                <a:latin typeface="Times New Roman" pitchFamily="0" charset="1"/>
              </a:rPr>
              <a:t>ек</a:t>
            </a:r>
            <a:r>
              <a:rPr lang="ru-RU" sz="1403" baseline="0" b="0" i="0" dirty="0" spc="-16">
                <a:latin typeface="Times New Roman" pitchFamily="0" charset="1"/>
              </a:rPr>
              <a:t>у</a:t>
            </a:r>
            <a:r>
              <a:rPr lang="ru-RU" sz="1403" baseline="0" b="0" i="0" dirty="0" spc="0">
                <a:latin typeface="Times New Roman" pitchFamily="0" charset="1"/>
              </a:rPr>
              <a:t>льт</a:t>
            </a:r>
            <a:r>
              <a:rPr lang="ru-RU" sz="1403" baseline="0" b="0" i="0" dirty="0" spc="-19">
                <a:latin typeface="Times New Roman" pitchFamily="0" charset="1"/>
              </a:rPr>
              <a:t>у</a:t>
            </a:r>
            <a:r>
              <a:rPr lang="ru-RU" sz="1403" baseline="0" b="0" i="0" dirty="0" spc="0">
                <a:latin typeface="Times New Roman" pitchFamily="0" charset="1"/>
              </a:rPr>
              <a:t>рно</a:t>
            </a:r>
            <a:r>
              <a:rPr lang="ru-RU" sz="1403" baseline="0" b="0" i="0" dirty="0" spc="-12">
                <a:latin typeface="Times New Roman" pitchFamily="0" charset="1"/>
              </a:rPr>
              <a:t>г</a:t>
            </a:r>
            <a:r>
              <a:rPr lang="ru-RU" sz="1403" baseline="0" b="0" i="0" dirty="0" spc="0">
                <a:latin typeface="Times New Roman" pitchFamily="0" charset="1"/>
              </a:rPr>
              <a:t>о 	и 	личностно</a:t>
            </a:r>
            <a:r>
              <a:rPr lang="ru-RU" sz="1403" baseline="0" b="0" i="0" dirty="0" spc="-12">
                <a:latin typeface="Times New Roman" pitchFamily="0" charset="1"/>
              </a:rPr>
              <a:t>г</a:t>
            </a:r>
            <a:r>
              <a:rPr lang="ru-RU" sz="1403" baseline="0" b="0" i="0" dirty="0" spc="0">
                <a:latin typeface="Times New Roman" pitchFamily="0" charset="1"/>
              </a:rPr>
              <a:t>о 	разви</a:t>
            </a:r>
            <a:r>
              <a:rPr lang="ru-RU" sz="1403" baseline="0" b="0" i="0" dirty="0" spc="-15">
                <a:latin typeface="Times New Roman" pitchFamily="0" charset="1"/>
              </a:rPr>
              <a:t>т</a:t>
            </a:r>
            <a:r>
              <a:rPr lang="ru-RU" sz="1403" baseline="0" b="0" i="0" dirty="0" spc="0">
                <a:latin typeface="Times New Roman" pitchFamily="0" charset="1"/>
              </a:rPr>
              <a:t>ия </a:t>
            </a:r>
          </a:p>
          <a:p>
            <a:pPr marL="0">
              <a:lnSpc>
                <a:spcPts val="1860"/>
              </a:lnSpc>
            </a:pPr>
            <a:r>
              <a:rPr lang="ru-RU" sz="1403" baseline="0" b="0" i="0" dirty="0" spc="0">
                <a:latin typeface="Times New Roman" pitchFamily="0" charset="1"/>
              </a:rPr>
              <a:t>об</a:t>
            </a:r>
            <a:r>
              <a:rPr lang="ru-RU" sz="1403" baseline="0" b="0" i="0" dirty="0" spc="-19">
                <a:latin typeface="Times New Roman" pitchFamily="0" charset="1"/>
              </a:rPr>
              <a:t>у</a:t>
            </a:r>
            <a:r>
              <a:rPr lang="ru-RU" sz="1403" baseline="0" b="0" i="0" dirty="0" spc="0">
                <a:latin typeface="Times New Roman" pitchFamily="0" charset="1"/>
              </a:rPr>
              <a:t>чающ</a:t>
            </a:r>
            <a:r>
              <a:rPr lang="ru-RU" sz="1403" baseline="0" b="0" i="0" dirty="0" spc="-12">
                <a:latin typeface="Times New Roman" pitchFamily="0" charset="1"/>
              </a:rPr>
              <a:t>и</a:t>
            </a:r>
            <a:r>
              <a:rPr lang="ru-RU" sz="1403" baseline="0" b="0" i="0" dirty="0" spc="0">
                <a:latin typeface="Times New Roman" pitchFamily="0" charset="1"/>
              </a:rPr>
              <a:t>хся.</a:t>
            </a:r>
            <a:r>
              <a:rPr lang="ru-RU" sz="1403" baseline="0" b="0" i="0" dirty="0" spc="0">
                <a:latin typeface="Times New Roman" pitchFamily="0" charset="1"/>
              </a:rPr>
              <a:t> </a:t>
            </a:r>
          </a:p>
        </p:txBody>
      </p:sp>
      <p:sp>
        <p:nvSpPr>
          <p:cNvPr id="119" name="Rectangle 119"/>
          <p:cNvSpPr/>
          <p:nvPr/>
        </p:nvSpPr>
        <p:spPr>
          <a:xfrm rot="0" flipH="0" flipV="0">
            <a:off x="1530350" y="8710700"/>
            <a:ext cx="44576" cy="236863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ru-RU" sz="1403" baseline="0" b="0" i="0" dirty="0" spc="0">
                <a:latin typeface="Times New Roman" pitchFamily="0" charset="1"/>
              </a:rPr>
              <a:t> </a:t>
            </a:r>
          </a:p>
        </p:txBody>
      </p:sp>
      <p:sp>
        <p:nvSpPr>
          <p:cNvPr id="120" name="Rectangle 120"/>
          <p:cNvSpPr/>
          <p:nvPr/>
        </p:nvSpPr>
        <p:spPr>
          <a:xfrm rot="0" flipH="0" flipV="0">
            <a:off x="1530350" y="9024898"/>
            <a:ext cx="667893" cy="236863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ru-RU" sz="1403" baseline="0" b="1" i="0" dirty="0" spc="0">
                <a:latin typeface="Times New Roman" pitchFamily="0" charset="1"/>
              </a:rPr>
              <a:t>За</a:t>
            </a:r>
            <a:r>
              <a:rPr lang="ru-RU" sz="1403" baseline="0" b="1" i="0" dirty="0" spc="-15">
                <a:latin typeface="Times New Roman" pitchFamily="0" charset="1"/>
              </a:rPr>
              <a:t>д</a:t>
            </a:r>
            <a:r>
              <a:rPr lang="ru-RU" sz="1403" baseline="0" b="1" i="0" dirty="0" spc="0">
                <a:latin typeface="Times New Roman" pitchFamily="0" charset="1"/>
              </a:rPr>
              <a:t>ачи:</a:t>
            </a:r>
            <a:r>
              <a:rPr lang="ru-RU" sz="1403" baseline="0" b="1" i="0" dirty="0" spc="0">
                <a:latin typeface="Times New Roman" pitchFamily="0" charset="1"/>
              </a:rPr>
              <a:t> </a:t>
            </a:r>
          </a:p>
        </p:txBody>
      </p:sp>
      <p:sp>
        <p:nvSpPr>
          <p:cNvPr id="121" name="Rectangle 121"/>
          <p:cNvSpPr/>
          <p:nvPr/>
        </p:nvSpPr>
        <p:spPr>
          <a:xfrm rot="0" flipH="0" flipV="0">
            <a:off x="1530350" y="9248917"/>
            <a:ext cx="1215390" cy="261256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ru-RU" sz="1403" baseline="0" b="0" i="0" dirty="0" spc="0">
                <a:latin typeface="Symbol" pitchFamily="0" charset="1"/>
              </a:rPr>
              <a:t></a:t>
            </a:r>
            <a:r>
              <a:rPr lang="ru-RU" sz="1403" baseline="0" b="0" i="0" dirty="0" spc="389">
                <a:latin typeface="Arial" pitchFamily="0" charset="1"/>
              </a:rPr>
              <a:t> </a:t>
            </a:r>
            <a:r>
              <a:rPr lang="ru-RU" sz="1403" baseline="0" b="1" i="1" dirty="0" spc="0">
                <a:latin typeface="Times New Roman" pitchFamily="0" charset="1"/>
              </a:rPr>
              <a:t>лично</a:t>
            </a:r>
            <a:r>
              <a:rPr lang="ru-RU" sz="1403" baseline="0" b="1" i="1" dirty="0" spc="-24">
                <a:latin typeface="Times New Roman" pitchFamily="0" charset="1"/>
              </a:rPr>
              <a:t>с</a:t>
            </a:r>
            <a:r>
              <a:rPr lang="ru-RU" sz="1403" baseline="0" b="1" i="1" dirty="0" spc="0">
                <a:latin typeface="Times New Roman" pitchFamily="0" charset="1"/>
              </a:rPr>
              <a:t>т</a:t>
            </a:r>
            <a:r>
              <a:rPr lang="ru-RU" sz="1403" baseline="0" b="1" i="1" dirty="0" spc="-12">
                <a:latin typeface="Times New Roman" pitchFamily="0" charset="1"/>
              </a:rPr>
              <a:t>н</a:t>
            </a:r>
            <a:r>
              <a:rPr lang="ru-RU" sz="1403" baseline="0" b="1" i="1" dirty="0" spc="0">
                <a:latin typeface="Times New Roman" pitchFamily="0" charset="1"/>
              </a:rPr>
              <a:t>ые</a:t>
            </a:r>
            <a:r>
              <a:rPr lang="ru-RU" sz="1403" baseline="0" b="1" i="1" dirty="0" spc="0">
                <a:latin typeface="Times New Roman" pitchFamily="0" charset="1"/>
              </a:rPr>
              <a:t>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/>
      </p:grpSpPr>
      <p:sp>
        <p:nvSpPr>
          <p:cNvPr id="122" name="Rectangle 122"/>
          <p:cNvSpPr/>
          <p:nvPr/>
        </p:nvSpPr>
        <p:spPr>
          <a:xfrm rot="0" flipH="0" flipV="0">
            <a:off x="1758950" y="670321"/>
            <a:ext cx="5307407" cy="261256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ru-RU" sz="1403" baseline="0" b="0" i="0" dirty="0" spc="0">
                <a:latin typeface="Symbol" pitchFamily="0" charset="1"/>
              </a:rPr>
              <a:t></a:t>
            </a:r>
            <a:r>
              <a:rPr lang="ru-RU" sz="1403" baseline="0" b="0" i="0" dirty="0" spc="641">
                <a:latin typeface="Arial" pitchFamily="0" charset="1"/>
              </a:rPr>
              <a:t> </a:t>
            </a:r>
            <a:r>
              <a:rPr lang="ru-RU" sz="1403" baseline="0" b="0" i="0" dirty="0" spc="0">
                <a:latin typeface="Times New Roman" pitchFamily="0" charset="1"/>
              </a:rPr>
              <a:t>формировать</a:t>
            </a:r>
            <a:r>
              <a:rPr lang="ru-RU" sz="1403" baseline="0" b="0" i="0" dirty="0" spc="560">
                <a:latin typeface="Times New Roman" pitchFamily="0" charset="1"/>
              </a:rPr>
              <a:t> </a:t>
            </a:r>
            <a:r>
              <a:rPr lang="ru-RU" sz="1403" baseline="0" b="0" i="0" dirty="0" spc="0">
                <a:latin typeface="Times New Roman" pitchFamily="0" charset="1"/>
              </a:rPr>
              <a:t>ц</a:t>
            </a:r>
            <a:r>
              <a:rPr lang="ru-RU" sz="1403" baseline="0" b="0" i="0" dirty="0" spc="-12">
                <a:latin typeface="Times New Roman" pitchFamily="0" charset="1"/>
              </a:rPr>
              <a:t>е</a:t>
            </a:r>
            <a:r>
              <a:rPr lang="ru-RU" sz="1403" baseline="0" b="0" i="0" dirty="0" spc="0">
                <a:latin typeface="Times New Roman" pitchFamily="0" charset="1"/>
              </a:rPr>
              <a:t>нностное</a:t>
            </a:r>
            <a:r>
              <a:rPr lang="ru-RU" sz="1403" baseline="0" b="0" i="0" dirty="0" spc="547">
                <a:latin typeface="Times New Roman" pitchFamily="0" charset="1"/>
              </a:rPr>
              <a:t> </a:t>
            </a:r>
            <a:r>
              <a:rPr lang="ru-RU" sz="1403" baseline="0" b="0" i="0" dirty="0" spc="0">
                <a:latin typeface="Times New Roman" pitchFamily="0" charset="1"/>
              </a:rPr>
              <a:t>отнош</a:t>
            </a:r>
            <a:r>
              <a:rPr lang="ru-RU" sz="1403" baseline="0" b="0" i="0" dirty="0" spc="-13">
                <a:latin typeface="Times New Roman" pitchFamily="0" charset="1"/>
              </a:rPr>
              <a:t>е</a:t>
            </a:r>
            <a:r>
              <a:rPr lang="ru-RU" sz="1403" baseline="0" b="0" i="0" dirty="0" spc="0">
                <a:latin typeface="Times New Roman" pitchFamily="0" charset="1"/>
              </a:rPr>
              <a:t>ни</a:t>
            </a:r>
            <a:r>
              <a:rPr lang="ru-RU" sz="1403" baseline="0" b="0" i="0" dirty="0" spc="-12">
                <a:latin typeface="Times New Roman" pitchFamily="0" charset="1"/>
              </a:rPr>
              <a:t>е</a:t>
            </a:r>
            <a:r>
              <a:rPr lang="ru-RU" sz="1403" baseline="0" b="0" i="0" dirty="0" spc="560">
                <a:latin typeface="Times New Roman" pitchFamily="0" charset="1"/>
              </a:rPr>
              <a:t> </a:t>
            </a:r>
            <a:r>
              <a:rPr lang="ru-RU" sz="1403" baseline="0" b="0" i="0" dirty="0" spc="0">
                <a:latin typeface="Times New Roman" pitchFamily="0" charset="1"/>
              </a:rPr>
              <a:t>к</a:t>
            </a:r>
            <a:r>
              <a:rPr lang="ru-RU" sz="1403" baseline="0" b="0" i="0" dirty="0" spc="561">
                <a:latin typeface="Times New Roman" pitchFamily="0" charset="1"/>
              </a:rPr>
              <a:t> </a:t>
            </a:r>
            <a:r>
              <a:rPr lang="ru-RU" sz="1403" baseline="0" b="0" i="0" dirty="0" spc="0">
                <a:latin typeface="Times New Roman" pitchFamily="0" charset="1"/>
              </a:rPr>
              <a:t>людям,</a:t>
            </a:r>
            <a:r>
              <a:rPr lang="ru-RU" sz="1403" baseline="0" b="0" i="0" dirty="0" spc="587">
                <a:latin typeface="Times New Roman" pitchFamily="0" charset="1"/>
              </a:rPr>
              <a:t> </a:t>
            </a:r>
            <a:r>
              <a:rPr lang="ru-RU" sz="1403" baseline="0" b="0" i="0" dirty="0" spc="0">
                <a:latin typeface="Times New Roman" pitchFamily="0" charset="1"/>
              </a:rPr>
              <a:t>окр</a:t>
            </a:r>
            <a:r>
              <a:rPr lang="ru-RU" sz="1403" baseline="0" b="0" i="0" dirty="0" spc="-19">
                <a:latin typeface="Times New Roman" pitchFamily="0" charset="1"/>
              </a:rPr>
              <a:t>у</a:t>
            </a:r>
            <a:r>
              <a:rPr lang="ru-RU" sz="1403" baseline="0" b="0" i="0" dirty="0" spc="0">
                <a:latin typeface="Times New Roman" pitchFamily="0" charset="1"/>
              </a:rPr>
              <a:t>жающему </a:t>
            </a:r>
          </a:p>
        </p:txBody>
      </p:sp>
      <p:sp>
        <p:nvSpPr>
          <p:cNvPr id="123" name="Rectangle 123"/>
          <p:cNvSpPr/>
          <p:nvPr/>
        </p:nvSpPr>
        <p:spPr>
          <a:xfrm rot="0" flipH="0" flipV="0">
            <a:off x="1987550" y="931188"/>
            <a:ext cx="479297" cy="236863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ru-RU" sz="1403" baseline="0" b="0" i="0" dirty="0" spc="0">
                <a:latin typeface="Times New Roman" pitchFamily="0" charset="1"/>
              </a:rPr>
              <a:t>мир</a:t>
            </a:r>
            <a:r>
              <a:rPr lang="ru-RU" sz="1403" baseline="0" b="0" i="0" dirty="0" spc="-14">
                <a:latin typeface="Times New Roman" pitchFamily="0" charset="1"/>
              </a:rPr>
              <a:t>у</a:t>
            </a:r>
            <a:r>
              <a:rPr lang="ru-RU" sz="1403" baseline="0" b="0" i="0" dirty="0" spc="0">
                <a:latin typeface="Times New Roman" pitchFamily="0" charset="1"/>
              </a:rPr>
              <a:t>; </a:t>
            </a:r>
          </a:p>
        </p:txBody>
      </p:sp>
      <p:sp>
        <p:nvSpPr>
          <p:cNvPr id="124" name="Rectangle 124"/>
          <p:cNvSpPr/>
          <p:nvPr/>
        </p:nvSpPr>
        <p:spPr>
          <a:xfrm rot="0" flipH="0" flipV="0">
            <a:off x="1758950" y="1153683"/>
            <a:ext cx="5303959" cy="261256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>
              <a:tabLst>
                <a:tab pos="1012976" algn="l"/>
                <a:tab pos="1837116" algn="l"/>
                <a:tab pos="2316943" algn="l"/>
                <a:tab pos="3335616" algn="l"/>
                <a:tab pos="4799525" algn="l"/>
              </a:tabLst>
            </a:pPr>
            <a:r>
              <a:rPr lang="ru-RU" sz="1403" baseline="0" b="0" i="0" dirty="0" spc="0">
                <a:latin typeface="Symbol" pitchFamily="0" charset="1"/>
              </a:rPr>
              <a:t></a:t>
            </a:r>
            <a:r>
              <a:rPr lang="ru-RU" sz="1403" baseline="0" b="0" i="0" dirty="0" spc="641">
                <a:latin typeface="Arial" pitchFamily="0" charset="1"/>
              </a:rPr>
              <a:t> </a:t>
            </a:r>
            <a:r>
              <a:rPr lang="ru-RU" sz="1403" baseline="0" b="0" i="0" dirty="0" spc="0">
                <a:latin typeface="Times New Roman" pitchFamily="0" charset="1"/>
              </a:rPr>
              <a:t>создать 	</a:t>
            </a:r>
            <a:r>
              <a:rPr lang="ru-RU" sz="1403" baseline="0" b="0" i="0" dirty="0" spc="-19">
                <a:latin typeface="Times New Roman" pitchFamily="0" charset="1"/>
              </a:rPr>
              <a:t>у</a:t>
            </a:r>
            <a:r>
              <a:rPr lang="ru-RU" sz="1403" baseline="0" b="0" i="0" dirty="0" spc="0">
                <a:latin typeface="Times New Roman" pitchFamily="0" charset="1"/>
              </a:rPr>
              <a:t>словия 	для 	пол</a:t>
            </a:r>
            <a:r>
              <a:rPr lang="ru-RU" sz="1403" baseline="0" b="0" i="0" dirty="0" spc="-19">
                <a:latin typeface="Times New Roman" pitchFamily="0" charset="1"/>
              </a:rPr>
              <a:t>у</a:t>
            </a:r>
            <a:r>
              <a:rPr lang="ru-RU" sz="1403" baseline="0" b="0" i="0" dirty="0" spc="0">
                <a:latin typeface="Times New Roman" pitchFamily="0" charset="1"/>
              </a:rPr>
              <a:t>чения 	эмоционально</a:t>
            </a:r>
            <a:r>
              <a:rPr lang="ru-RU" sz="1403" baseline="0" b="0" i="0" dirty="0" spc="-12">
                <a:latin typeface="Times New Roman" pitchFamily="0" charset="1"/>
              </a:rPr>
              <a:t>г</a:t>
            </a:r>
            <a:r>
              <a:rPr lang="ru-RU" sz="1403" baseline="0" b="0" i="0" dirty="0" spc="0">
                <a:latin typeface="Times New Roman" pitchFamily="0" charset="1"/>
              </a:rPr>
              <a:t>о 	опыт</a:t>
            </a:r>
            <a:r>
              <a:rPr lang="ru-RU" sz="1403" baseline="0" b="0" i="0" dirty="0" spc="-13">
                <a:latin typeface="Times New Roman" pitchFamily="0" charset="1"/>
              </a:rPr>
              <a:t>а </a:t>
            </a:r>
          </a:p>
        </p:txBody>
      </p:sp>
      <p:sp>
        <p:nvSpPr>
          <p:cNvPr id="125" name="Rectangle 125"/>
          <p:cNvSpPr/>
          <p:nvPr/>
        </p:nvSpPr>
        <p:spPr>
          <a:xfrm rot="0" flipH="0" flipV="0">
            <a:off x="1987550" y="1414296"/>
            <a:ext cx="5078653" cy="471559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>
              <a:tabLst>
                <a:tab pos="1117473" algn="l"/>
                <a:tab pos="1384043" algn="l"/>
                <a:tab pos="2186429" algn="l"/>
                <a:tab pos="2545715" algn="l"/>
                <a:tab pos="3533898" algn="l"/>
                <a:tab pos="4469196" algn="l"/>
              </a:tabLst>
            </a:pPr>
            <a:r>
              <a:rPr lang="ru-RU" sz="1403" baseline="0" b="0" i="0" dirty="0" spc="0">
                <a:latin typeface="Times New Roman" pitchFamily="0" charset="1"/>
              </a:rPr>
              <a:t>школьников</a:t>
            </a:r>
            <a:r>
              <a:rPr lang="ru-RU" sz="1403" baseline="0" b="0" i="0" dirty="0" spc="0">
                <a:latin typeface="Times New Roman" pitchFamily="0" charset="1"/>
              </a:rPr>
              <a:t> 	</a:t>
            </a:r>
            <a:r>
              <a:rPr lang="ru-RU" sz="1403" baseline="0" b="0" i="0" dirty="0" spc="0">
                <a:latin typeface="Times New Roman" pitchFamily="0" charset="1"/>
              </a:rPr>
              <a:t>в 	р</a:t>
            </a:r>
            <a:r>
              <a:rPr lang="ru-RU" sz="1403" baseline="0" b="0" i="0" dirty="0" spc="-12">
                <a:latin typeface="Times New Roman" pitchFamily="0" charset="1"/>
              </a:rPr>
              <a:t>е</a:t>
            </a:r>
            <a:r>
              <a:rPr lang="ru-RU" sz="1403" baseline="0" b="0" i="0" dirty="0" spc="0">
                <a:latin typeface="Times New Roman" pitchFamily="0" charset="1"/>
              </a:rPr>
              <a:t>акции 	на 	различны</a:t>
            </a:r>
            <a:r>
              <a:rPr lang="ru-RU" sz="1403" baseline="0" b="0" i="0" dirty="0" spc="-12">
                <a:latin typeface="Times New Roman" pitchFamily="0" charset="1"/>
              </a:rPr>
              <a:t>е</a:t>
            </a:r>
            <a:r>
              <a:rPr lang="ru-RU" sz="1403" baseline="0" b="0" i="0" dirty="0" spc="0">
                <a:latin typeface="Times New Roman" pitchFamily="0" charset="1"/>
              </a:rPr>
              <a:t> 	сит</a:t>
            </a:r>
            <a:r>
              <a:rPr lang="ru-RU" sz="1403" baseline="0" b="0" i="0" dirty="0" spc="-20">
                <a:latin typeface="Times New Roman" pitchFamily="0" charset="1"/>
              </a:rPr>
              <a:t>у</a:t>
            </a:r>
            <a:r>
              <a:rPr lang="ru-RU" sz="1403" baseline="0" b="0" i="0" dirty="0" spc="0">
                <a:latin typeface="Times New Roman" pitchFamily="0" charset="1"/>
              </a:rPr>
              <a:t>ации, 	</a:t>
            </a:r>
            <a:r>
              <a:rPr lang="ru-RU" sz="1403" baseline="0" b="0" i="0" dirty="0" spc="-19">
                <a:latin typeface="Times New Roman" pitchFamily="0" charset="1"/>
              </a:rPr>
              <a:t>у</a:t>
            </a:r>
            <a:r>
              <a:rPr lang="ru-RU" sz="1403" baseline="0" b="0" i="0" dirty="0" spc="0">
                <a:latin typeface="Times New Roman" pitchFamily="0" charset="1"/>
              </a:rPr>
              <a:t>мении </a:t>
            </a:r>
          </a:p>
          <a:p>
            <a:pPr marL="0">
              <a:lnSpc>
                <a:spcPts val="1847"/>
              </a:lnSpc>
            </a:pPr>
            <a:r>
              <a:rPr lang="ru-RU" sz="1403" baseline="0" b="0" i="0" dirty="0" spc="0">
                <a:latin typeface="Times New Roman" pitchFamily="0" charset="1"/>
              </a:rPr>
              <a:t>целенаправленно выражать с</a:t>
            </a:r>
            <a:r>
              <a:rPr lang="ru-RU" sz="1403" baseline="0" b="0" i="0" dirty="0" spc="-15">
                <a:latin typeface="Times New Roman" pitchFamily="0" charset="1"/>
              </a:rPr>
              <a:t>в</a:t>
            </a:r>
            <a:r>
              <a:rPr lang="ru-RU" sz="1403" baseline="0" b="0" i="0" dirty="0" spc="0">
                <a:latin typeface="Times New Roman" pitchFamily="0" charset="1"/>
              </a:rPr>
              <a:t>ои</a:t>
            </a:r>
            <a:r>
              <a:rPr lang="ru-RU" sz="1403" baseline="0" b="0" i="0" dirty="0" spc="-16">
                <a:latin typeface="Times New Roman" pitchFamily="0" charset="1"/>
              </a:rPr>
              <a:t> </a:t>
            </a:r>
            <a:r>
              <a:rPr lang="ru-RU" sz="1403" baseline="0" b="0" i="0" dirty="0" spc="0">
                <a:latin typeface="Times New Roman" pitchFamily="0" charset="1"/>
              </a:rPr>
              <a:t>ч</a:t>
            </a:r>
            <a:r>
              <a:rPr lang="ru-RU" sz="1403" baseline="0" b="0" i="0" dirty="0" spc="-17">
                <a:latin typeface="Times New Roman" pitchFamily="0" charset="1"/>
              </a:rPr>
              <a:t>у</a:t>
            </a:r>
            <a:r>
              <a:rPr lang="ru-RU" sz="1403" baseline="0" b="0" i="0" dirty="0" spc="0">
                <a:latin typeface="Times New Roman" pitchFamily="0" charset="1"/>
              </a:rPr>
              <a:t>вства</a:t>
            </a:r>
            <a:r>
              <a:rPr lang="ru-RU" sz="1403" baseline="0" b="0" i="0" dirty="0" spc="0">
                <a:latin typeface="Times New Roman" pitchFamily="0" charset="1"/>
              </a:rPr>
              <a:t> </a:t>
            </a:r>
            <a:r>
              <a:rPr lang="ru-RU" sz="1403" baseline="0" b="0" i="0" dirty="0" spc="0">
                <a:latin typeface="Times New Roman" pitchFamily="0" charset="1"/>
              </a:rPr>
              <a:t>и мыс</a:t>
            </a:r>
            <a:r>
              <a:rPr lang="ru-RU" sz="1403" baseline="0" b="0" i="0" dirty="0" spc="-16">
                <a:latin typeface="Times New Roman" pitchFamily="0" charset="1"/>
              </a:rPr>
              <a:t>л</a:t>
            </a:r>
            <a:r>
              <a:rPr lang="ru-RU" sz="1403" baseline="0" b="0" i="0" dirty="0" spc="0">
                <a:latin typeface="Times New Roman" pitchFamily="0" charset="1"/>
              </a:rPr>
              <a:t>и</a:t>
            </a:r>
            <a:r>
              <a:rPr lang="ru-RU" sz="1403" baseline="0" b="0" i="0" dirty="0" spc="0">
                <a:latin typeface="Times New Roman" pitchFamily="0" charset="1"/>
              </a:rPr>
              <a:t>. </a:t>
            </a:r>
          </a:p>
        </p:txBody>
      </p:sp>
      <p:sp>
        <p:nvSpPr>
          <p:cNvPr id="126" name="Rectangle 126"/>
          <p:cNvSpPr/>
          <p:nvPr/>
        </p:nvSpPr>
        <p:spPr>
          <a:xfrm rot="0" flipH="0" flipV="0">
            <a:off x="1530350" y="1877583"/>
            <a:ext cx="1693925" cy="261256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ru-RU" sz="1403" baseline="0" b="0" i="0" dirty="0" spc="0">
                <a:latin typeface="Symbol" pitchFamily="0" charset="1"/>
              </a:rPr>
              <a:t></a:t>
            </a:r>
            <a:r>
              <a:rPr lang="ru-RU" sz="1403" baseline="0" b="0" i="0" dirty="0" spc="389">
                <a:latin typeface="Arial" pitchFamily="0" charset="1"/>
              </a:rPr>
              <a:t> </a:t>
            </a:r>
            <a:r>
              <a:rPr lang="ru-RU" sz="1403" baseline="0" b="1" i="1" dirty="0" spc="0">
                <a:latin typeface="Times New Roman" pitchFamily="0" charset="1"/>
              </a:rPr>
              <a:t>м</a:t>
            </a:r>
            <a:r>
              <a:rPr lang="ru-RU" sz="1403" baseline="0" b="1" i="1" dirty="0" spc="-26">
                <a:latin typeface="Times New Roman" pitchFamily="0" charset="1"/>
              </a:rPr>
              <a:t>е</a:t>
            </a:r>
            <a:r>
              <a:rPr lang="ru-RU" sz="1403" baseline="0" b="1" i="1" dirty="0" spc="0">
                <a:latin typeface="Times New Roman" pitchFamily="0" charset="1"/>
              </a:rPr>
              <a:t>та</a:t>
            </a:r>
            <a:r>
              <a:rPr lang="ru-RU" sz="1403" baseline="0" b="1" i="1" dirty="0" spc="-13">
                <a:latin typeface="Times New Roman" pitchFamily="0" charset="1"/>
              </a:rPr>
              <a:t>п</a:t>
            </a:r>
            <a:r>
              <a:rPr lang="ru-RU" sz="1403" baseline="0" b="1" i="1" dirty="0" spc="0">
                <a:latin typeface="Times New Roman" pitchFamily="0" charset="1"/>
              </a:rPr>
              <a:t>ред</a:t>
            </a:r>
            <a:r>
              <a:rPr lang="ru-RU" sz="1403" baseline="0" b="1" i="1" dirty="0" spc="-15">
                <a:latin typeface="Times New Roman" pitchFamily="0" charset="1"/>
              </a:rPr>
              <a:t>м</a:t>
            </a:r>
            <a:r>
              <a:rPr lang="ru-RU" sz="1403" baseline="0" b="1" i="1" dirty="0" spc="-24">
                <a:latin typeface="Times New Roman" pitchFamily="0" charset="1"/>
              </a:rPr>
              <a:t>е</a:t>
            </a:r>
            <a:r>
              <a:rPr lang="ru-RU" sz="1403" baseline="0" b="1" i="1" dirty="0" spc="0">
                <a:latin typeface="Times New Roman" pitchFamily="0" charset="1"/>
              </a:rPr>
              <a:t>тные </a:t>
            </a:r>
            <a:r>
              <a:rPr lang="ru-RU" sz="1403" baseline="0" b="1" i="1" dirty="0" spc="0">
                <a:latin typeface="Times New Roman" pitchFamily="0" charset="1"/>
              </a:rPr>
              <a:t> </a:t>
            </a:r>
          </a:p>
        </p:txBody>
      </p:sp>
      <p:sp>
        <p:nvSpPr>
          <p:cNvPr id="127" name="Rectangle 127"/>
          <p:cNvSpPr/>
          <p:nvPr/>
        </p:nvSpPr>
        <p:spPr>
          <a:xfrm rot="0" flipH="0" flipV="0">
            <a:off x="1758950" y="2119899"/>
            <a:ext cx="5308028" cy="261256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ru-RU" sz="1403" baseline="0" b="0" i="0" dirty="0" spc="0">
                <a:latin typeface="Symbol" pitchFamily="0" charset="1"/>
              </a:rPr>
              <a:t></a:t>
            </a:r>
            <a:r>
              <a:rPr lang="ru-RU" sz="1403" baseline="0" b="0" i="0" dirty="0" spc="641">
                <a:latin typeface="Arial" pitchFamily="0" charset="1"/>
              </a:rPr>
              <a:t> </a:t>
            </a:r>
            <a:r>
              <a:rPr lang="ru-RU" sz="1403" baseline="0" b="0" i="0" dirty="0" spc="0">
                <a:latin typeface="Times New Roman" pitchFamily="0" charset="1"/>
              </a:rPr>
              <a:t>пол</a:t>
            </a:r>
            <a:r>
              <a:rPr lang="ru-RU" sz="1403" baseline="0" b="0" i="0" dirty="0" spc="-19">
                <a:latin typeface="Times New Roman" pitchFamily="0" charset="1"/>
              </a:rPr>
              <a:t>у</a:t>
            </a:r>
            <a:r>
              <a:rPr lang="ru-RU" sz="1403" baseline="0" b="0" i="0" dirty="0" spc="0">
                <a:latin typeface="Times New Roman" pitchFamily="0" charset="1"/>
              </a:rPr>
              <a:t>чить</a:t>
            </a:r>
            <a:r>
              <a:rPr lang="ru-RU" sz="1403" baseline="0" b="0" i="0" dirty="0" spc="679">
                <a:latin typeface="Times New Roman" pitchFamily="0" charset="1"/>
              </a:rPr>
              <a:t> </a:t>
            </a:r>
            <a:r>
              <a:rPr lang="ru-RU" sz="1403" baseline="0" b="0" i="0" dirty="0" spc="0">
                <a:latin typeface="Times New Roman" pitchFamily="0" charset="1"/>
              </a:rPr>
              <a:t>опыт</a:t>
            </a:r>
            <a:r>
              <a:rPr lang="ru-RU" sz="1403" baseline="0" b="0" i="0" dirty="0" spc="678">
                <a:latin typeface="Times New Roman" pitchFamily="0" charset="1"/>
              </a:rPr>
              <a:t> </a:t>
            </a:r>
            <a:r>
              <a:rPr lang="ru-RU" sz="1403" baseline="0" b="0" i="0" dirty="0" spc="0">
                <a:latin typeface="Times New Roman" pitchFamily="0" charset="1"/>
              </a:rPr>
              <a:t>р</a:t>
            </a:r>
            <a:r>
              <a:rPr lang="ru-RU" sz="1403" baseline="0" b="0" i="0" dirty="0" spc="-12">
                <a:latin typeface="Times New Roman" pitchFamily="0" charset="1"/>
              </a:rPr>
              <a:t>е</a:t>
            </a:r>
            <a:r>
              <a:rPr lang="ru-RU" sz="1403" baseline="0" b="0" i="0" dirty="0" spc="0">
                <a:latin typeface="Times New Roman" pitchFamily="0" charset="1"/>
              </a:rPr>
              <a:t>ально</a:t>
            </a:r>
            <a:r>
              <a:rPr lang="ru-RU" sz="1403" baseline="0" b="0" i="0" dirty="0" spc="-12">
                <a:latin typeface="Times New Roman" pitchFamily="0" charset="1"/>
              </a:rPr>
              <a:t>г</a:t>
            </a:r>
            <a:r>
              <a:rPr lang="ru-RU" sz="1403" baseline="0" b="0" i="0" dirty="0" spc="0">
                <a:latin typeface="Times New Roman" pitchFamily="0" charset="1"/>
              </a:rPr>
              <a:t>о</a:t>
            </a:r>
            <a:r>
              <a:rPr lang="ru-RU" sz="1403" baseline="0" b="0" i="0" dirty="0" spc="679">
                <a:latin typeface="Times New Roman" pitchFamily="0" charset="1"/>
              </a:rPr>
              <a:t> </a:t>
            </a:r>
            <a:r>
              <a:rPr lang="ru-RU" sz="1403" baseline="0" b="0" i="0" dirty="0" spc="0">
                <a:latin typeface="Times New Roman" pitchFamily="0" charset="1"/>
              </a:rPr>
              <a:t>сод</a:t>
            </a:r>
            <a:r>
              <a:rPr lang="ru-RU" sz="1403" baseline="0" b="0" i="0" dirty="0" spc="-12">
                <a:latin typeface="Times New Roman" pitchFamily="0" charset="1"/>
              </a:rPr>
              <a:t>е</a:t>
            </a:r>
            <a:r>
              <a:rPr lang="ru-RU" sz="1403" baseline="0" b="0" i="0" dirty="0" spc="0">
                <a:latin typeface="Times New Roman" pitchFamily="0" charset="1"/>
              </a:rPr>
              <a:t>йств</a:t>
            </a:r>
            <a:r>
              <a:rPr lang="ru-RU" sz="1403" baseline="0" b="0" i="0" dirty="0" spc="-12">
                <a:latin typeface="Times New Roman" pitchFamily="0" charset="1"/>
              </a:rPr>
              <a:t>и</a:t>
            </a:r>
            <a:r>
              <a:rPr lang="ru-RU" sz="1403" baseline="0" b="0" i="0" dirty="0" spc="0">
                <a:latin typeface="Times New Roman" pitchFamily="0" charset="1"/>
              </a:rPr>
              <a:t>я</a:t>
            </a:r>
            <a:r>
              <a:rPr lang="ru-RU" sz="1403" baseline="0" b="0" i="0" dirty="0" spc="682">
                <a:latin typeface="Times New Roman" pitchFamily="0" charset="1"/>
              </a:rPr>
              <a:t> </a:t>
            </a:r>
            <a:r>
              <a:rPr lang="ru-RU" sz="1403" baseline="0" b="0" i="0" dirty="0" spc="0">
                <a:latin typeface="Times New Roman" pitchFamily="0" charset="1"/>
              </a:rPr>
              <a:t>в</a:t>
            </a:r>
            <a:r>
              <a:rPr lang="ru-RU" sz="1403" baseline="0" b="0" i="0" dirty="0" spc="676">
                <a:latin typeface="Times New Roman" pitchFamily="0" charset="1"/>
              </a:rPr>
              <a:t> </a:t>
            </a:r>
            <a:r>
              <a:rPr lang="ru-RU" sz="1403" baseline="0" b="0" i="0" dirty="0" spc="0">
                <a:latin typeface="Times New Roman" pitchFamily="0" charset="1"/>
              </a:rPr>
              <a:t>решении</a:t>
            </a:r>
            <a:r>
              <a:rPr lang="ru-RU" sz="1403" baseline="0" b="0" i="0" dirty="0" spc="679">
                <a:latin typeface="Times New Roman" pitchFamily="0" charset="1"/>
              </a:rPr>
              <a:t> </a:t>
            </a:r>
            <a:r>
              <a:rPr lang="ru-RU" sz="1403" baseline="0" b="0" i="0" dirty="0" spc="-12">
                <a:latin typeface="Times New Roman" pitchFamily="0" charset="1"/>
              </a:rPr>
              <a:t>с</a:t>
            </a:r>
            <a:r>
              <a:rPr lang="ru-RU" sz="1403" baseline="0" b="0" i="0" dirty="0" spc="0">
                <a:latin typeface="Times New Roman" pitchFamily="0" charset="1"/>
              </a:rPr>
              <a:t>оциально </a:t>
            </a:r>
          </a:p>
        </p:txBody>
      </p:sp>
      <p:sp>
        <p:nvSpPr>
          <p:cNvPr id="128" name="Rectangle 128"/>
          <p:cNvSpPr/>
          <p:nvPr/>
        </p:nvSpPr>
        <p:spPr>
          <a:xfrm rot="0" flipH="0" flipV="0">
            <a:off x="1987550" y="2380512"/>
            <a:ext cx="5075002" cy="471559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ru-RU" sz="1403" baseline="0" b="0" i="0" dirty="0" spc="0">
                <a:latin typeface="Times New Roman" pitchFamily="0" charset="1"/>
              </a:rPr>
              <a:t>значимых</a:t>
            </a:r>
            <a:r>
              <a:rPr lang="ru-RU" sz="1403" baseline="0" b="0" i="0" dirty="0" spc="235">
                <a:latin typeface="Times New Roman" pitchFamily="0" charset="1"/>
              </a:rPr>
              <a:t> </a:t>
            </a:r>
            <a:r>
              <a:rPr lang="ru-RU" sz="1403" baseline="0" b="0" i="0" dirty="0" spc="0">
                <a:latin typeface="Times New Roman" pitchFamily="0" charset="1"/>
              </a:rPr>
              <a:t>задач;</a:t>
            </a:r>
            <a:r>
              <a:rPr lang="ru-RU" sz="1403" baseline="0" b="0" i="0" dirty="0" spc="235">
                <a:latin typeface="Times New Roman" pitchFamily="0" charset="1"/>
              </a:rPr>
              <a:t> </a:t>
            </a:r>
            <a:r>
              <a:rPr lang="ru-RU" sz="1403" baseline="0" b="0" i="0" dirty="0" spc="0">
                <a:latin typeface="Times New Roman" pitchFamily="0" charset="1"/>
              </a:rPr>
              <a:t>проявлений</a:t>
            </a:r>
            <a:r>
              <a:rPr lang="ru-RU" sz="1403" baseline="0" b="0" i="0" dirty="0" spc="235">
                <a:latin typeface="Times New Roman" pitchFamily="0" charset="1"/>
              </a:rPr>
              <a:t> </a:t>
            </a:r>
            <a:r>
              <a:rPr lang="ru-RU" sz="1403" baseline="0" b="0" i="0" dirty="0" spc="0">
                <a:latin typeface="Times New Roman" pitchFamily="0" charset="1"/>
              </a:rPr>
              <a:t>творчест</a:t>
            </a:r>
            <a:r>
              <a:rPr lang="ru-RU" sz="1403" baseline="0" b="0" i="0" dirty="0" spc="-13">
                <a:latin typeface="Times New Roman" pitchFamily="0" charset="1"/>
              </a:rPr>
              <a:t>в</a:t>
            </a:r>
            <a:r>
              <a:rPr lang="ru-RU" sz="1403" baseline="0" b="0" i="0" dirty="0" spc="0">
                <a:latin typeface="Times New Roman" pitchFamily="0" charset="1"/>
              </a:rPr>
              <a:t>а,</a:t>
            </a:r>
            <a:r>
              <a:rPr lang="ru-RU" sz="1403" baseline="0" b="0" i="0" dirty="0" spc="233">
                <a:latin typeface="Times New Roman" pitchFamily="0" charset="1"/>
              </a:rPr>
              <a:t> </a:t>
            </a:r>
            <a:r>
              <a:rPr lang="ru-RU" sz="1403" baseline="0" b="0" i="0" dirty="0" spc="0">
                <a:latin typeface="Times New Roman" pitchFamily="0" charset="1"/>
              </a:rPr>
              <a:t>бескорыс</a:t>
            </a:r>
            <a:r>
              <a:rPr lang="ru-RU" sz="1403" baseline="0" b="0" i="0" dirty="0" spc="-13">
                <a:latin typeface="Times New Roman" pitchFamily="0" charset="1"/>
              </a:rPr>
              <a:t>т</a:t>
            </a:r>
            <a:r>
              <a:rPr lang="ru-RU" sz="1403" baseline="0" b="0" i="0" dirty="0" spc="0">
                <a:latin typeface="Times New Roman" pitchFamily="0" charset="1"/>
              </a:rPr>
              <a:t>ной</a:t>
            </a:r>
            <a:r>
              <a:rPr lang="ru-RU" sz="1403" baseline="0" b="0" i="0" dirty="0" spc="235">
                <a:latin typeface="Times New Roman" pitchFamily="0" charset="1"/>
              </a:rPr>
              <a:t> </a:t>
            </a:r>
            <a:r>
              <a:rPr lang="ru-RU" sz="1403" baseline="0" b="0" i="0" dirty="0" spc="0">
                <a:latin typeface="Times New Roman" pitchFamily="0" charset="1"/>
              </a:rPr>
              <a:t>помо</a:t>
            </a:r>
            <a:r>
              <a:rPr lang="ru-RU" sz="1403" baseline="0" b="0" i="0" dirty="0" spc="-13">
                <a:latin typeface="Times New Roman" pitchFamily="0" charset="1"/>
              </a:rPr>
              <a:t>щ</a:t>
            </a:r>
            <a:r>
              <a:rPr lang="ru-RU" sz="1403" baseline="0" b="0" i="0" dirty="0" spc="0">
                <a:latin typeface="Times New Roman" pitchFamily="0" charset="1"/>
              </a:rPr>
              <a:t>и </a:t>
            </a:r>
          </a:p>
          <a:p>
            <a:pPr marL="0">
              <a:lnSpc>
                <a:spcPts val="1847"/>
              </a:lnSpc>
            </a:pPr>
            <a:r>
              <a:rPr lang="ru-RU" sz="1403" baseline="0" b="0" i="0" dirty="0" spc="0">
                <a:latin typeface="Times New Roman" pitchFamily="0" charset="1"/>
              </a:rPr>
              <a:t>как проявления</a:t>
            </a:r>
            <a:r>
              <a:rPr lang="ru-RU" sz="1403" baseline="0" b="0" i="0" dirty="0" spc="-13">
                <a:latin typeface="Times New Roman" pitchFamily="0" charset="1"/>
              </a:rPr>
              <a:t> </a:t>
            </a:r>
            <a:r>
              <a:rPr lang="ru-RU" sz="1403" baseline="0" b="0" i="0" dirty="0" spc="0">
                <a:latin typeface="Times New Roman" pitchFamily="0" charset="1"/>
              </a:rPr>
              <a:t>це</a:t>
            </a:r>
            <a:r>
              <a:rPr lang="ru-RU" sz="1403" baseline="0" b="0" i="0" dirty="0" spc="-16">
                <a:latin typeface="Times New Roman" pitchFamily="0" charset="1"/>
              </a:rPr>
              <a:t>л</a:t>
            </a:r>
            <a:r>
              <a:rPr lang="ru-RU" sz="1403" baseline="0" b="0" i="0" dirty="0" spc="0">
                <a:latin typeface="Times New Roman" pitchFamily="0" charset="1"/>
              </a:rPr>
              <a:t>е</a:t>
            </a:r>
            <a:r>
              <a:rPr lang="ru-RU" sz="1403" baseline="0" b="0" i="0" dirty="0" spc="-17">
                <a:latin typeface="Times New Roman" pitchFamily="0" charset="1"/>
              </a:rPr>
              <a:t>у</a:t>
            </a:r>
            <a:r>
              <a:rPr lang="ru-RU" sz="1403" baseline="0" b="0" i="0" dirty="0" spc="0">
                <a:latin typeface="Times New Roman" pitchFamily="0" charset="1"/>
              </a:rPr>
              <a:t>стремленнос</a:t>
            </a:r>
            <a:r>
              <a:rPr lang="ru-RU" sz="1403" baseline="0" b="0" i="0" dirty="0" spc="-13">
                <a:latin typeface="Times New Roman" pitchFamily="0" charset="1"/>
              </a:rPr>
              <a:t>т</a:t>
            </a:r>
            <a:r>
              <a:rPr lang="ru-RU" sz="1403" baseline="0" b="0" i="0" dirty="0" spc="0">
                <a:latin typeface="Times New Roman" pitchFamily="0" charset="1"/>
              </a:rPr>
              <a:t>и и</a:t>
            </a:r>
            <a:r>
              <a:rPr lang="ru-RU" sz="1403" baseline="0" b="0" i="0" dirty="0" spc="-13">
                <a:latin typeface="Times New Roman" pitchFamily="0" charset="1"/>
              </a:rPr>
              <a:t> </a:t>
            </a:r>
            <a:r>
              <a:rPr lang="ru-RU" sz="1403" baseline="0" b="0" i="0" dirty="0" spc="0">
                <a:latin typeface="Times New Roman" pitchFamily="0" charset="1"/>
              </a:rPr>
              <a:t>человеколюбия</a:t>
            </a:r>
            <a:r>
              <a:rPr lang="ru-RU" sz="1403" baseline="0" b="0" i="0" dirty="0" spc="0">
                <a:latin typeface="Times New Roman" pitchFamily="0" charset="1"/>
              </a:rPr>
              <a:t>; </a:t>
            </a:r>
          </a:p>
        </p:txBody>
      </p:sp>
      <p:sp>
        <p:nvSpPr>
          <p:cNvPr id="129" name="Rectangle 129"/>
          <p:cNvSpPr/>
          <p:nvPr/>
        </p:nvSpPr>
        <p:spPr>
          <a:xfrm rot="0" flipH="0" flipV="0">
            <a:off x="1758950" y="2839608"/>
            <a:ext cx="5303602" cy="261256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ru-RU" sz="1403" baseline="0" b="0" i="0" dirty="0" spc="0">
                <a:latin typeface="Symbol" pitchFamily="0" charset="1"/>
              </a:rPr>
              <a:t></a:t>
            </a:r>
            <a:r>
              <a:rPr lang="ru-RU" sz="1403" baseline="0" b="0" i="0" dirty="0" spc="641">
                <a:latin typeface="Arial" pitchFamily="0" charset="1"/>
              </a:rPr>
              <a:t> </a:t>
            </a:r>
            <a:r>
              <a:rPr lang="ru-RU" sz="1403" baseline="0" b="0" i="0" dirty="0" spc="0">
                <a:latin typeface="Times New Roman" pitchFamily="0" charset="1"/>
              </a:rPr>
              <a:t>создать </a:t>
            </a:r>
            <a:r>
              <a:rPr lang="ru-RU" sz="1403" baseline="0" b="0" i="0" dirty="0" spc="-19">
                <a:latin typeface="Times New Roman" pitchFamily="0" charset="1"/>
              </a:rPr>
              <a:t>у</a:t>
            </a:r>
            <a:r>
              <a:rPr lang="ru-RU" sz="1403" baseline="0" b="0" i="0" dirty="0" spc="0">
                <a:latin typeface="Times New Roman" pitchFamily="0" charset="1"/>
              </a:rPr>
              <a:t>словия д</a:t>
            </a:r>
            <a:r>
              <a:rPr lang="ru-RU" sz="1403" baseline="0" b="0" i="0" dirty="0" spc="-17">
                <a:latin typeface="Times New Roman" pitchFamily="0" charset="1"/>
              </a:rPr>
              <a:t>л</a:t>
            </a:r>
            <a:r>
              <a:rPr lang="ru-RU" sz="1403" baseline="0" b="0" i="0" dirty="0" spc="0">
                <a:latin typeface="Times New Roman" pitchFamily="0" charset="1"/>
              </a:rPr>
              <a:t>я стим</a:t>
            </a:r>
            <a:r>
              <a:rPr lang="ru-RU" sz="1403" baseline="0" b="0" i="0" dirty="0" spc="-16">
                <a:latin typeface="Times New Roman" pitchFamily="0" charset="1"/>
              </a:rPr>
              <a:t>у</a:t>
            </a:r>
            <a:r>
              <a:rPr lang="ru-RU" sz="1403" baseline="0" b="0" i="0" dirty="0" spc="0">
                <a:latin typeface="Times New Roman" pitchFamily="0" charset="1"/>
              </a:rPr>
              <a:t>лиро</a:t>
            </a:r>
            <a:r>
              <a:rPr lang="ru-RU" sz="1403" baseline="0" b="0" i="0" dirty="0" spc="-15">
                <a:latin typeface="Times New Roman" pitchFamily="0" charset="1"/>
              </a:rPr>
              <a:t>в</a:t>
            </a:r>
            <a:r>
              <a:rPr lang="ru-RU" sz="1403" baseline="0" b="0" i="0" dirty="0" spc="0">
                <a:latin typeface="Times New Roman" pitchFamily="0" charset="1"/>
              </a:rPr>
              <a:t>ания познавательной ак</a:t>
            </a:r>
            <a:r>
              <a:rPr lang="ru-RU" sz="1403" baseline="0" b="0" i="0" dirty="0" spc="-12">
                <a:latin typeface="Times New Roman" pitchFamily="0" charset="1"/>
              </a:rPr>
              <a:t>т</a:t>
            </a:r>
            <a:r>
              <a:rPr lang="ru-RU" sz="1403" baseline="0" b="0" i="0" dirty="0" spc="0">
                <a:latin typeface="Times New Roman" pitchFamily="0" charset="1"/>
              </a:rPr>
              <a:t>и</a:t>
            </a:r>
            <a:r>
              <a:rPr lang="ru-RU" sz="1403" baseline="0" b="0" i="0" dirty="0" spc="-15">
                <a:latin typeface="Times New Roman" pitchFamily="0" charset="1"/>
              </a:rPr>
              <a:t>в</a:t>
            </a:r>
            <a:r>
              <a:rPr lang="ru-RU" sz="1403" baseline="0" b="0" i="0" dirty="0" spc="0">
                <a:latin typeface="Times New Roman" pitchFamily="0" charset="1"/>
              </a:rPr>
              <a:t>нос</a:t>
            </a:r>
            <a:r>
              <a:rPr lang="ru-RU" sz="1403" baseline="0" b="0" i="0" dirty="0" spc="-13">
                <a:latin typeface="Times New Roman" pitchFamily="0" charset="1"/>
              </a:rPr>
              <a:t>т</a:t>
            </a:r>
            <a:r>
              <a:rPr lang="ru-RU" sz="1403" baseline="0" b="0" i="0" dirty="0" spc="0">
                <a:latin typeface="Times New Roman" pitchFamily="0" charset="1"/>
              </a:rPr>
              <a:t>и, </a:t>
            </a:r>
          </a:p>
        </p:txBody>
      </p:sp>
      <p:sp>
        <p:nvSpPr>
          <p:cNvPr id="130" name="Rectangle 130"/>
          <p:cNvSpPr/>
          <p:nvPr/>
        </p:nvSpPr>
        <p:spPr>
          <a:xfrm rot="0" flipH="0" flipV="0">
            <a:off x="1987550" y="3098697"/>
            <a:ext cx="3117595" cy="236863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ru-RU" sz="1403" baseline="0" b="0" i="0" dirty="0" spc="0">
                <a:latin typeface="Times New Roman" pitchFamily="0" charset="1"/>
              </a:rPr>
              <a:t>созидател</a:t>
            </a:r>
            <a:r>
              <a:rPr lang="ru-RU" sz="1403" baseline="0" b="0" i="0" dirty="0" spc="-17">
                <a:latin typeface="Times New Roman" pitchFamily="0" charset="1"/>
              </a:rPr>
              <a:t>ь</a:t>
            </a:r>
            <a:r>
              <a:rPr lang="ru-RU" sz="1403" baseline="0" b="0" i="0" dirty="0" spc="0">
                <a:latin typeface="Times New Roman" pitchFamily="0" charset="1"/>
              </a:rPr>
              <a:t>но</a:t>
            </a:r>
            <a:r>
              <a:rPr lang="ru-RU" sz="1403" baseline="0" b="0" i="0" dirty="0" spc="-12">
                <a:latin typeface="Times New Roman" pitchFamily="0" charset="1"/>
              </a:rPr>
              <a:t>г</a:t>
            </a:r>
            <a:r>
              <a:rPr lang="ru-RU" sz="1403" baseline="0" b="0" i="0" dirty="0" spc="0">
                <a:latin typeface="Times New Roman" pitchFamily="0" charset="1"/>
              </a:rPr>
              <a:t>о творчества школьников;</a:t>
            </a:r>
            <a:r>
              <a:rPr lang="ru-RU" sz="1403" baseline="0" b="0" i="0" dirty="0" spc="0">
                <a:latin typeface="Times New Roman" pitchFamily="0" charset="1"/>
              </a:rPr>
              <a:t> </a:t>
            </a:r>
          </a:p>
        </p:txBody>
      </p:sp>
      <p:sp>
        <p:nvSpPr>
          <p:cNvPr id="131" name="Rectangle 131"/>
          <p:cNvSpPr/>
          <p:nvPr/>
        </p:nvSpPr>
        <p:spPr>
          <a:xfrm rot="0" flipH="0" flipV="0">
            <a:off x="1758950" y="3321192"/>
            <a:ext cx="5307416" cy="261256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ru-RU" sz="1403" baseline="0" b="0" i="0" dirty="0" spc="0">
                <a:latin typeface="Symbol" pitchFamily="0" charset="1"/>
              </a:rPr>
              <a:t></a:t>
            </a:r>
            <a:r>
              <a:rPr lang="ru-RU" sz="1403" baseline="0" b="0" i="0" dirty="0" spc="641">
                <a:latin typeface="Arial" pitchFamily="0" charset="1"/>
              </a:rPr>
              <a:t> </a:t>
            </a:r>
            <a:r>
              <a:rPr lang="ru-RU" sz="1403" baseline="0" b="0" i="0" dirty="0" spc="0">
                <a:latin typeface="Times New Roman" pitchFamily="0" charset="1"/>
              </a:rPr>
              <a:t>формирование</a:t>
            </a:r>
            <a:r>
              <a:rPr lang="ru-RU" sz="1403" baseline="0" b="0" i="0" dirty="0" spc="668">
                <a:latin typeface="Times New Roman" pitchFamily="0" charset="1"/>
              </a:rPr>
              <a:t> </a:t>
            </a:r>
            <a:r>
              <a:rPr lang="ru-RU" sz="1403" baseline="0" b="0" i="0" dirty="0" spc="0">
                <a:latin typeface="Times New Roman" pitchFamily="0" charset="1"/>
              </a:rPr>
              <a:t>на</a:t>
            </a:r>
            <a:r>
              <a:rPr lang="ru-RU" sz="1403" baseline="0" b="0" i="0" dirty="0" spc="-15">
                <a:latin typeface="Times New Roman" pitchFamily="0" charset="1"/>
              </a:rPr>
              <a:t>в</a:t>
            </a:r>
            <a:r>
              <a:rPr lang="ru-RU" sz="1403" baseline="0" b="0" i="0" dirty="0" spc="0">
                <a:latin typeface="Times New Roman" pitchFamily="0" charset="1"/>
              </a:rPr>
              <a:t>ыка</a:t>
            </a:r>
            <a:r>
              <a:rPr lang="ru-RU" sz="1403" baseline="0" b="0" i="0" dirty="0" spc="669">
                <a:latin typeface="Times New Roman" pitchFamily="0" charset="1"/>
              </a:rPr>
              <a:t> </a:t>
            </a:r>
            <a:r>
              <a:rPr lang="ru-RU" sz="1403" baseline="0" b="0" i="0" dirty="0" spc="0">
                <a:latin typeface="Times New Roman" pitchFamily="0" charset="1"/>
              </a:rPr>
              <a:t>ос</a:t>
            </a:r>
            <a:r>
              <a:rPr lang="ru-RU" sz="1403" baseline="0" b="0" i="0" dirty="0" spc="-17">
                <a:latin typeface="Times New Roman" pitchFamily="0" charset="1"/>
              </a:rPr>
              <a:t>у</a:t>
            </a:r>
            <a:r>
              <a:rPr lang="ru-RU" sz="1403" baseline="0" b="0" i="0" dirty="0" spc="0">
                <a:latin typeface="Times New Roman" pitchFamily="0" charset="1"/>
              </a:rPr>
              <a:t>ществления</a:t>
            </a:r>
            <a:r>
              <a:rPr lang="ru-RU" sz="1403" baseline="0" b="0" i="0" dirty="0" spc="669">
                <a:latin typeface="Times New Roman" pitchFamily="0" charset="1"/>
              </a:rPr>
              <a:t> </a:t>
            </a:r>
            <a:r>
              <a:rPr lang="ru-RU" sz="1403" baseline="0" b="0" i="0" dirty="0" spc="0">
                <a:latin typeface="Times New Roman" pitchFamily="0" charset="1"/>
              </a:rPr>
              <a:t>о</a:t>
            </a:r>
            <a:r>
              <a:rPr lang="ru-RU" sz="1403" baseline="0" b="0" i="0" dirty="0" spc="-12">
                <a:latin typeface="Times New Roman" pitchFamily="0" charset="1"/>
              </a:rPr>
              <a:t>с</a:t>
            </a:r>
            <a:r>
              <a:rPr lang="ru-RU" sz="1403" baseline="0" b="0" i="0" dirty="0" spc="0">
                <a:latin typeface="Times New Roman" pitchFamily="0" charset="1"/>
              </a:rPr>
              <a:t>ознанно</a:t>
            </a:r>
            <a:r>
              <a:rPr lang="ru-RU" sz="1403" baseline="0" b="0" i="0" dirty="0" spc="-12">
                <a:latin typeface="Times New Roman" pitchFamily="0" charset="1"/>
              </a:rPr>
              <a:t>г</a:t>
            </a:r>
            <a:r>
              <a:rPr lang="ru-RU" sz="1403" baseline="0" b="0" i="0" dirty="0" spc="0">
                <a:latin typeface="Times New Roman" pitchFamily="0" charset="1"/>
              </a:rPr>
              <a:t>о</a:t>
            </a:r>
            <a:r>
              <a:rPr lang="ru-RU" sz="1403" baseline="0" b="0" i="0" dirty="0" spc="666">
                <a:latin typeface="Times New Roman" pitchFamily="0" charset="1"/>
              </a:rPr>
              <a:t> </a:t>
            </a:r>
            <a:r>
              <a:rPr lang="ru-RU" sz="1403" baseline="0" b="0" i="0" dirty="0" spc="0">
                <a:latin typeface="Times New Roman" pitchFamily="0" charset="1"/>
              </a:rPr>
              <a:t>выбора</a:t>
            </a:r>
            <a:r>
              <a:rPr lang="ru-RU" sz="1403" baseline="0" b="0" i="0" dirty="0" spc="668">
                <a:latin typeface="Times New Roman" pitchFamily="0" charset="1"/>
              </a:rPr>
              <a:t> </a:t>
            </a:r>
            <a:r>
              <a:rPr lang="ru-RU" sz="1403" baseline="0" b="0" i="0" dirty="0" spc="0">
                <a:latin typeface="Times New Roman" pitchFamily="0" charset="1"/>
              </a:rPr>
              <a:t>в </a:t>
            </a:r>
          </a:p>
        </p:txBody>
      </p:sp>
      <p:sp>
        <p:nvSpPr>
          <p:cNvPr id="132" name="Rectangle 132"/>
          <p:cNvSpPr/>
          <p:nvPr/>
        </p:nvSpPr>
        <p:spPr>
          <a:xfrm rot="0" flipH="0" flipV="0">
            <a:off x="1987550" y="3581804"/>
            <a:ext cx="3160267" cy="236863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ru-RU" sz="1403" baseline="0" b="0" i="0" dirty="0" spc="-19">
                <a:latin typeface="Times New Roman" pitchFamily="0" charset="1"/>
              </a:rPr>
              <a:t>у</a:t>
            </a:r>
            <a:r>
              <a:rPr lang="ru-RU" sz="1403" baseline="0" b="0" i="0" dirty="0" spc="0">
                <a:latin typeface="Times New Roman" pitchFamily="0" charset="1"/>
              </a:rPr>
              <a:t>чебной и по</a:t>
            </a:r>
            <a:r>
              <a:rPr lang="ru-RU" sz="1403" baseline="0" b="0" i="0" dirty="0" spc="-15">
                <a:latin typeface="Times New Roman" pitchFamily="0" charset="1"/>
              </a:rPr>
              <a:t>з</a:t>
            </a:r>
            <a:r>
              <a:rPr lang="ru-RU" sz="1403" baseline="0" b="0" i="0" dirty="0" spc="0">
                <a:latin typeface="Times New Roman" pitchFamily="0" charset="1"/>
              </a:rPr>
              <a:t>нават</a:t>
            </a:r>
            <a:r>
              <a:rPr lang="ru-RU" sz="1403" baseline="0" b="0" i="0" dirty="0" spc="-15">
                <a:latin typeface="Times New Roman" pitchFamily="0" charset="1"/>
              </a:rPr>
              <a:t>е</a:t>
            </a:r>
            <a:r>
              <a:rPr lang="ru-RU" sz="1403" baseline="0" b="0" i="0" dirty="0" spc="0">
                <a:latin typeface="Times New Roman" pitchFamily="0" charset="1"/>
              </a:rPr>
              <a:t>льной</a:t>
            </a:r>
            <a:r>
              <a:rPr lang="ru-RU" sz="1403" baseline="0" b="0" i="0" dirty="0" spc="-16">
                <a:latin typeface="Times New Roman" pitchFamily="0" charset="1"/>
              </a:rPr>
              <a:t> </a:t>
            </a:r>
            <a:r>
              <a:rPr lang="ru-RU" sz="1403" baseline="0" b="0" i="0" dirty="0" spc="0">
                <a:latin typeface="Times New Roman" pitchFamily="0" charset="1"/>
              </a:rPr>
              <a:t>дея</a:t>
            </a:r>
            <a:r>
              <a:rPr lang="ru-RU" sz="1403" baseline="0" b="0" i="0" dirty="0" spc="-12">
                <a:latin typeface="Times New Roman" pitchFamily="0" charset="1"/>
              </a:rPr>
              <a:t>т</a:t>
            </a:r>
            <a:r>
              <a:rPr lang="ru-RU" sz="1403" baseline="0" b="0" i="0" dirty="0" spc="0">
                <a:latin typeface="Times New Roman" pitchFamily="0" charset="1"/>
              </a:rPr>
              <a:t>ельности;</a:t>
            </a:r>
            <a:r>
              <a:rPr lang="ru-RU" sz="1403" baseline="0" b="0" i="0" dirty="0" spc="0">
                <a:latin typeface="Times New Roman" pitchFamily="0" charset="1"/>
              </a:rPr>
              <a:t> </a:t>
            </a:r>
          </a:p>
        </p:txBody>
      </p:sp>
      <p:sp>
        <p:nvSpPr>
          <p:cNvPr id="133" name="Rectangle 133"/>
          <p:cNvSpPr/>
          <p:nvPr/>
        </p:nvSpPr>
        <p:spPr>
          <a:xfrm rot="0" flipH="0" flipV="0">
            <a:off x="1758950" y="3804300"/>
            <a:ext cx="5303245" cy="261256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>
              <a:tabLst>
                <a:tab pos="1055235" algn="l"/>
                <a:tab pos="1776670" algn="l"/>
                <a:tab pos="2946905" algn="l"/>
                <a:tab pos="4157438" algn="l"/>
              </a:tabLst>
            </a:pPr>
            <a:r>
              <a:rPr lang="ru-RU" sz="1403" baseline="0" b="0" i="0" dirty="0" spc="0">
                <a:latin typeface="Symbol" pitchFamily="0" charset="1"/>
              </a:rPr>
              <a:t></a:t>
            </a:r>
            <a:r>
              <a:rPr lang="ru-RU" sz="1403" baseline="0" b="0" i="0" dirty="0" spc="641">
                <a:latin typeface="Arial" pitchFamily="0" charset="1"/>
              </a:rPr>
              <a:t> </a:t>
            </a:r>
            <a:r>
              <a:rPr lang="ru-RU" sz="1403" baseline="0" b="0" i="0" dirty="0" spc="0">
                <a:latin typeface="Times New Roman" pitchFamily="0" charset="1"/>
              </a:rPr>
              <a:t>разви</a:t>
            </a:r>
            <a:r>
              <a:rPr lang="ru-RU" sz="1403" baseline="0" b="0" i="0" dirty="0" spc="-15">
                <a:latin typeface="Times New Roman" pitchFamily="0" charset="1"/>
              </a:rPr>
              <a:t>т</a:t>
            </a:r>
            <a:r>
              <a:rPr lang="ru-RU" sz="1403" baseline="0" b="0" i="0" dirty="0" spc="0">
                <a:latin typeface="Times New Roman" pitchFamily="0" charset="1"/>
              </a:rPr>
              <a:t>ие 	</a:t>
            </a:r>
            <a:r>
              <a:rPr lang="ru-RU" sz="1403" baseline="0" b="0" i="0" dirty="0" spc="-19">
                <a:latin typeface="Times New Roman" pitchFamily="0" charset="1"/>
              </a:rPr>
              <a:t>у</a:t>
            </a:r>
            <a:r>
              <a:rPr lang="ru-RU" sz="1403" baseline="0" b="0" i="0" dirty="0" spc="0">
                <a:latin typeface="Times New Roman" pitchFamily="0" charset="1"/>
              </a:rPr>
              <a:t>мений 	высл</a:t>
            </a:r>
            <a:r>
              <a:rPr lang="ru-RU" sz="1403" baseline="0" b="0" i="0" dirty="0" spc="-20">
                <a:latin typeface="Times New Roman" pitchFamily="0" charset="1"/>
              </a:rPr>
              <a:t>у</a:t>
            </a:r>
            <a:r>
              <a:rPr lang="ru-RU" sz="1403" baseline="0" b="0" i="0" dirty="0" spc="0">
                <a:latin typeface="Times New Roman" pitchFamily="0" charset="1"/>
              </a:rPr>
              <a:t>шивать 	окр</a:t>
            </a:r>
            <a:r>
              <a:rPr lang="ru-RU" sz="1403" baseline="0" b="0" i="0" dirty="0" spc="-19">
                <a:latin typeface="Times New Roman" pitchFamily="0" charset="1"/>
              </a:rPr>
              <a:t>у</a:t>
            </a:r>
            <a:r>
              <a:rPr lang="ru-RU" sz="1403" baseline="0" b="0" i="0" dirty="0" spc="0">
                <a:latin typeface="Times New Roman" pitchFamily="0" charset="1"/>
              </a:rPr>
              <a:t>жающ</a:t>
            </a:r>
            <a:r>
              <a:rPr lang="ru-RU" sz="1403" baseline="0" b="0" i="0" dirty="0" spc="-12">
                <a:latin typeface="Times New Roman" pitchFamily="0" charset="1"/>
              </a:rPr>
              <a:t>и</a:t>
            </a:r>
            <a:r>
              <a:rPr lang="ru-RU" sz="1403" baseline="0" b="0" i="0" dirty="0" spc="0">
                <a:latin typeface="Times New Roman" pitchFamily="0" charset="1"/>
              </a:rPr>
              <a:t>х, 	ана</a:t>
            </a:r>
            <a:r>
              <a:rPr lang="ru-RU" sz="1403" baseline="0" b="0" i="0" dirty="0" spc="-16">
                <a:latin typeface="Times New Roman" pitchFamily="0" charset="1"/>
              </a:rPr>
              <a:t>л</a:t>
            </a:r>
            <a:r>
              <a:rPr lang="ru-RU" sz="1403" baseline="0" b="0" i="0" dirty="0" spc="0">
                <a:latin typeface="Times New Roman" pitchFamily="0" charset="1"/>
              </a:rPr>
              <a:t>изировать </a:t>
            </a:r>
          </a:p>
        </p:txBody>
      </p:sp>
      <p:sp>
        <p:nvSpPr>
          <p:cNvPr id="134" name="Rectangle 134"/>
          <p:cNvSpPr/>
          <p:nvPr/>
        </p:nvSpPr>
        <p:spPr>
          <a:xfrm rot="0" flipH="0" flipV="0">
            <a:off x="1987550" y="4064913"/>
            <a:ext cx="3942461" cy="236863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ru-RU" sz="1403" baseline="0" b="0" i="0" dirty="0" spc="0">
                <a:latin typeface="Times New Roman" pitchFamily="0" charset="1"/>
              </a:rPr>
              <a:t>мнение </a:t>
            </a:r>
            <a:r>
              <a:rPr lang="ru-RU" sz="1403" baseline="0" b="0" i="0" dirty="0" spc="-13">
                <a:latin typeface="Times New Roman" pitchFamily="0" charset="1"/>
              </a:rPr>
              <a:t>к</a:t>
            </a:r>
            <a:r>
              <a:rPr lang="ru-RU" sz="1403" baseline="0" b="0" i="0" dirty="0" spc="0">
                <a:latin typeface="Times New Roman" pitchFamily="0" charset="1"/>
              </a:rPr>
              <a:t>оллек</a:t>
            </a:r>
            <a:r>
              <a:rPr lang="ru-RU" sz="1403" baseline="0" b="0" i="0" dirty="0" spc="-12">
                <a:latin typeface="Times New Roman" pitchFamily="0" charset="1"/>
              </a:rPr>
              <a:t>т</a:t>
            </a:r>
            <a:r>
              <a:rPr lang="ru-RU" sz="1403" baseline="0" b="0" i="0" dirty="0" spc="0">
                <a:latin typeface="Times New Roman" pitchFamily="0" charset="1"/>
              </a:rPr>
              <a:t>ива,</a:t>
            </a:r>
            <a:r>
              <a:rPr lang="ru-RU" sz="1403" baseline="0" b="0" i="0" dirty="0" spc="-16">
                <a:latin typeface="Times New Roman" pitchFamily="0" charset="1"/>
              </a:rPr>
              <a:t> </a:t>
            </a:r>
            <a:r>
              <a:rPr lang="ru-RU" sz="1403" baseline="0" b="0" i="0" dirty="0" spc="0">
                <a:latin typeface="Times New Roman" pitchFamily="0" charset="1"/>
              </a:rPr>
              <a:t>вести бесконфликтный</a:t>
            </a:r>
            <a:r>
              <a:rPr lang="ru-RU" sz="1403" baseline="0" b="0" i="0" dirty="0" spc="-16">
                <a:latin typeface="Times New Roman" pitchFamily="0" charset="1"/>
              </a:rPr>
              <a:t> </a:t>
            </a:r>
            <a:r>
              <a:rPr lang="ru-RU" sz="1403" baseline="0" b="0" i="0" dirty="0" spc="0">
                <a:latin typeface="Times New Roman" pitchFamily="0" charset="1"/>
              </a:rPr>
              <a:t>диа</a:t>
            </a:r>
            <a:r>
              <a:rPr lang="ru-RU" sz="1403" baseline="0" b="0" i="0" dirty="0" spc="-16">
                <a:latin typeface="Times New Roman" pitchFamily="0" charset="1"/>
              </a:rPr>
              <a:t>л</a:t>
            </a:r>
            <a:r>
              <a:rPr lang="ru-RU" sz="1403" baseline="0" b="0" i="0" dirty="0" spc="0">
                <a:latin typeface="Times New Roman" pitchFamily="0" charset="1"/>
              </a:rPr>
              <a:t>ог.</a:t>
            </a:r>
            <a:r>
              <a:rPr lang="ru-RU" sz="1403" baseline="0" b="0" i="0" dirty="0" spc="0">
                <a:latin typeface="Times New Roman" pitchFamily="0" charset="1"/>
              </a:rPr>
              <a:t> </a:t>
            </a:r>
          </a:p>
        </p:txBody>
      </p:sp>
      <p:sp>
        <p:nvSpPr>
          <p:cNvPr id="135" name="Rectangle 135"/>
          <p:cNvSpPr/>
          <p:nvPr/>
        </p:nvSpPr>
        <p:spPr>
          <a:xfrm rot="0" flipH="0" flipV="0">
            <a:off x="1530350" y="4375809"/>
            <a:ext cx="5579795" cy="236863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>
              <a:tabLst>
                <a:tab pos="881252" algn="l"/>
                <a:tab pos="2454286" algn="l"/>
                <a:tab pos="4209141" algn="l"/>
              </a:tabLst>
            </a:pPr>
            <a:r>
              <a:rPr lang="ru-RU" sz="1403" baseline="0" b="1" i="0" dirty="0" spc="0">
                <a:latin typeface="Times New Roman" pitchFamily="0" charset="1"/>
              </a:rPr>
              <a:t>Методы:</a:t>
            </a:r>
            <a:r>
              <a:rPr lang="ru-RU" sz="1403" baseline="0" b="0" i="0" dirty="0" spc="0">
                <a:latin typeface="Times New Roman" pitchFamily="0" charset="1"/>
              </a:rPr>
              <a:t> 	</a:t>
            </a:r>
            <a:r>
              <a:rPr lang="ru-RU" sz="1403" baseline="0" b="0" i="0" dirty="0" spc="0">
                <a:latin typeface="Times New Roman" pitchFamily="0" charset="1"/>
              </a:rPr>
              <a:t>информационный, 	частично</a:t>
            </a:r>
            <a:r>
              <a:rPr lang="ru-RU" sz="1403" baseline="0" b="0" i="0" dirty="0" spc="0">
                <a:latin typeface="Times New Roman" pitchFamily="0" charset="1"/>
              </a:rPr>
              <a:t>-</a:t>
            </a:r>
            <a:r>
              <a:rPr lang="ru-RU" sz="1403" baseline="0" b="0" i="0" dirty="0" spc="0">
                <a:latin typeface="Times New Roman" pitchFamily="0" charset="1"/>
              </a:rPr>
              <a:t>поисковый 	(эвристич</a:t>
            </a:r>
            <a:r>
              <a:rPr lang="ru-RU" sz="1403" baseline="0" b="0" i="0" dirty="0" spc="-12">
                <a:latin typeface="Times New Roman" pitchFamily="0" charset="1"/>
              </a:rPr>
              <a:t>е</a:t>
            </a:r>
            <a:r>
              <a:rPr lang="ru-RU" sz="1403" baseline="0" b="0" i="0" dirty="0" spc="0">
                <a:latin typeface="Times New Roman" pitchFamily="0" charset="1"/>
              </a:rPr>
              <a:t>ский)</a:t>
            </a:r>
            <a:r>
              <a:rPr lang="ru-RU" sz="1403" baseline="0" b="0" i="0" dirty="0" spc="-15">
                <a:latin typeface="Times New Roman" pitchFamily="0" charset="1"/>
              </a:rPr>
              <a:t>,</a:t>
            </a:r>
            <a:r>
              <a:rPr lang="ru-RU" sz="1403" baseline="0" b="0" i="0" dirty="0" spc="0">
                <a:latin typeface="Times New Roman" pitchFamily="0" charset="1"/>
              </a:rPr>
              <a:t>  </a:t>
            </a:r>
          </a:p>
        </p:txBody>
      </p:sp>
      <p:sp>
        <p:nvSpPr>
          <p:cNvPr id="136" name="Rectangle 136"/>
          <p:cNvSpPr/>
          <p:nvPr/>
        </p:nvSpPr>
        <p:spPr>
          <a:xfrm rot="0" flipH="0" flipV="0">
            <a:off x="1080820" y="4612029"/>
            <a:ext cx="1204290" cy="236863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ru-RU" sz="1403" baseline="0" b="0" i="0" dirty="0" spc="0">
                <a:latin typeface="Times New Roman" pitchFamily="0" charset="1"/>
              </a:rPr>
              <a:t>поб</a:t>
            </a:r>
            <a:r>
              <a:rPr lang="ru-RU" sz="1403" baseline="0" b="0" i="0" dirty="0" spc="-19">
                <a:latin typeface="Times New Roman" pitchFamily="0" charset="1"/>
              </a:rPr>
              <a:t>у</a:t>
            </a:r>
            <a:r>
              <a:rPr lang="ru-RU" sz="1403" baseline="0" b="0" i="0" dirty="0" spc="0">
                <a:latin typeface="Times New Roman" pitchFamily="0" charset="1"/>
              </a:rPr>
              <a:t>ждающий.</a:t>
            </a:r>
            <a:r>
              <a:rPr lang="ru-RU" sz="1403" baseline="0" b="0" i="0" dirty="0" spc="0">
                <a:latin typeface="Times New Roman" pitchFamily="0" charset="1"/>
              </a:rPr>
              <a:t> </a:t>
            </a:r>
          </a:p>
        </p:txBody>
      </p:sp>
      <p:sp>
        <p:nvSpPr>
          <p:cNvPr id="137" name="Rectangle 137"/>
          <p:cNvSpPr/>
          <p:nvPr/>
        </p:nvSpPr>
        <p:spPr>
          <a:xfrm rot="0" flipH="0" flipV="0">
            <a:off x="1530350" y="4923179"/>
            <a:ext cx="5534298" cy="236863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>
              <a:tabLst>
                <a:tab pos="754064" algn="l"/>
                <a:tab pos="1936246" algn="l"/>
                <a:tab pos="3236086" algn="l"/>
                <a:tab pos="4672001" algn="l"/>
              </a:tabLst>
            </a:pPr>
            <a:r>
              <a:rPr lang="ru-RU" sz="1403" baseline="0" b="1" i="0" dirty="0" spc="0">
                <a:latin typeface="Times New Roman" pitchFamily="0" charset="1"/>
              </a:rPr>
              <a:t>Формы 	ор</a:t>
            </a:r>
            <a:r>
              <a:rPr lang="ru-RU" sz="1403" baseline="0" b="1" i="0" dirty="0" spc="-15">
                <a:latin typeface="Times New Roman" pitchFamily="0" charset="1"/>
              </a:rPr>
              <a:t>г</a:t>
            </a:r>
            <a:r>
              <a:rPr lang="ru-RU" sz="1403" baseline="0" b="1" i="0" dirty="0" spc="0">
                <a:latin typeface="Times New Roman" pitchFamily="0" charset="1"/>
              </a:rPr>
              <a:t>анизации 	деятельност</a:t>
            </a:r>
            <a:r>
              <a:rPr lang="ru-RU" sz="1403" baseline="0" b="1" i="0" dirty="0" spc="-17">
                <a:latin typeface="Times New Roman" pitchFamily="0" charset="1"/>
              </a:rPr>
              <a:t>и</a:t>
            </a:r>
            <a:r>
              <a:rPr lang="ru-RU" sz="1403" baseline="0" b="1" i="0" dirty="0" spc="0">
                <a:latin typeface="Times New Roman" pitchFamily="0" charset="1"/>
              </a:rPr>
              <a:t>:</a:t>
            </a:r>
            <a:r>
              <a:rPr lang="ru-RU" sz="1403" baseline="0" b="0" i="0" dirty="0" spc="0">
                <a:latin typeface="Times New Roman" pitchFamily="0" charset="1"/>
              </a:rPr>
              <a:t> 	</a:t>
            </a:r>
            <a:r>
              <a:rPr lang="ru-RU" sz="1403" baseline="0" b="0" i="0" dirty="0" spc="0">
                <a:latin typeface="Times New Roman" pitchFamily="0" charset="1"/>
              </a:rPr>
              <a:t>индивид</a:t>
            </a:r>
            <a:r>
              <a:rPr lang="ru-RU" sz="1403" baseline="0" b="0" i="0" dirty="0" spc="-19">
                <a:latin typeface="Times New Roman" pitchFamily="0" charset="1"/>
              </a:rPr>
              <a:t>у</a:t>
            </a:r>
            <a:r>
              <a:rPr lang="ru-RU" sz="1403" baseline="0" b="0" i="0" dirty="0" spc="0">
                <a:latin typeface="Times New Roman" pitchFamily="0" charset="1"/>
              </a:rPr>
              <a:t>альная, 	гр</a:t>
            </a:r>
            <a:r>
              <a:rPr lang="ru-RU" sz="1403" baseline="0" b="0" i="0" dirty="0" spc="-19">
                <a:latin typeface="Times New Roman" pitchFamily="0" charset="1"/>
              </a:rPr>
              <a:t>у</a:t>
            </a:r>
            <a:r>
              <a:rPr lang="ru-RU" sz="1403" baseline="0" b="0" i="0" dirty="0" spc="0">
                <a:latin typeface="Times New Roman" pitchFamily="0" charset="1"/>
              </a:rPr>
              <a:t>пповая</a:t>
            </a:r>
            <a:r>
              <a:rPr lang="ru-RU" sz="1403" baseline="0" b="0" i="0" dirty="0" spc="-16">
                <a:latin typeface="Times New Roman" pitchFamily="0" charset="1"/>
              </a:rPr>
              <a:t>, </a:t>
            </a:r>
          </a:p>
        </p:txBody>
      </p:sp>
      <p:sp>
        <p:nvSpPr>
          <p:cNvPr id="138" name="Rectangle 138"/>
          <p:cNvSpPr/>
          <p:nvPr/>
        </p:nvSpPr>
        <p:spPr>
          <a:xfrm rot="0" flipH="0" flipV="0">
            <a:off x="1080820" y="5157875"/>
            <a:ext cx="1059510" cy="236863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ru-RU" sz="1403" baseline="0" b="0" i="0" dirty="0" spc="0">
                <a:latin typeface="Times New Roman" pitchFamily="0" charset="1"/>
              </a:rPr>
              <a:t>фрон</a:t>
            </a:r>
            <a:r>
              <a:rPr lang="ru-RU" sz="1403" baseline="0" b="0" i="0" dirty="0" spc="-15">
                <a:latin typeface="Times New Roman" pitchFamily="0" charset="1"/>
              </a:rPr>
              <a:t>т</a:t>
            </a:r>
            <a:r>
              <a:rPr lang="ru-RU" sz="1403" baseline="0" b="0" i="0" dirty="0" spc="0">
                <a:latin typeface="Times New Roman" pitchFamily="0" charset="1"/>
              </a:rPr>
              <a:t>альная.</a:t>
            </a:r>
            <a:r>
              <a:rPr lang="ru-RU" sz="1403" baseline="0" b="0" i="0" dirty="0" spc="0">
                <a:latin typeface="Times New Roman" pitchFamily="0" charset="1"/>
              </a:rPr>
              <a:t> </a:t>
            </a:r>
          </a:p>
        </p:txBody>
      </p:sp>
      <p:sp>
        <p:nvSpPr>
          <p:cNvPr id="139" name="Rectangle 139"/>
          <p:cNvSpPr/>
          <p:nvPr/>
        </p:nvSpPr>
        <p:spPr>
          <a:xfrm rot="0" flipH="0" flipV="0">
            <a:off x="1530350" y="5468771"/>
            <a:ext cx="5535978" cy="236863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ru-RU" sz="1403" baseline="0" b="1" i="0" dirty="0" spc="0">
                <a:latin typeface="Times New Roman,Bold" pitchFamily="0" charset="1"/>
              </a:rPr>
              <a:t>Виды</a:t>
            </a:r>
            <a:r>
              <a:rPr lang="ru-RU" sz="1403" baseline="0" b="1" i="0" dirty="0" spc="188">
                <a:latin typeface="Times New Roman,Bold" pitchFamily="0" charset="1"/>
              </a:rPr>
              <a:t> </a:t>
            </a:r>
            <a:r>
              <a:rPr lang="ru-RU" sz="1403" baseline="0" b="1" i="0" dirty="0" spc="0">
                <a:latin typeface="Times New Roman,Bold" pitchFamily="0" charset="1"/>
              </a:rPr>
              <a:t>деятель</a:t>
            </a:r>
            <a:r>
              <a:rPr lang="ru-RU" sz="1403" baseline="0" b="1" i="0" dirty="0" spc="-16">
                <a:latin typeface="Times New Roman,Bold" pitchFamily="0" charset="1"/>
              </a:rPr>
              <a:t>н</a:t>
            </a:r>
            <a:r>
              <a:rPr lang="ru-RU" sz="1403" baseline="0" b="1" i="0" dirty="0" spc="0">
                <a:latin typeface="Times New Roman,Bold" pitchFamily="0" charset="1"/>
              </a:rPr>
              <a:t>о</a:t>
            </a:r>
            <a:r>
              <a:rPr lang="ru-RU" sz="1403" baseline="0" b="1" i="0" dirty="0" spc="-12">
                <a:latin typeface="Times New Roman,Bold" pitchFamily="0" charset="1"/>
              </a:rPr>
              <a:t>с</a:t>
            </a:r>
            <a:r>
              <a:rPr lang="ru-RU" sz="1403" baseline="0" b="1" i="0" dirty="0" spc="0">
                <a:latin typeface="Times New Roman,Bold" pitchFamily="0" charset="1"/>
              </a:rPr>
              <a:t>ти:</a:t>
            </a:r>
            <a:r>
              <a:rPr lang="ru-RU" sz="1403" baseline="0" b="1" i="0" dirty="0" spc="197">
                <a:latin typeface="Times New Roman,Bold" pitchFamily="0" charset="1"/>
              </a:rPr>
              <a:t> </a:t>
            </a:r>
            <a:r>
              <a:rPr lang="ru-RU" sz="1403" baseline="0" b="0" i="0" dirty="0" spc="0">
                <a:latin typeface="Times New Roman" pitchFamily="0" charset="1"/>
              </a:rPr>
              <a:t>сл</a:t>
            </a:r>
            <a:r>
              <a:rPr lang="ru-RU" sz="1403" baseline="0" b="0" i="0" dirty="0" spc="-19">
                <a:latin typeface="Times New Roman" pitchFamily="0" charset="1"/>
              </a:rPr>
              <a:t>у</a:t>
            </a:r>
            <a:r>
              <a:rPr lang="ru-RU" sz="1403" baseline="0" b="0" i="0" dirty="0" spc="0">
                <a:latin typeface="Times New Roman" pitchFamily="0" charset="1"/>
              </a:rPr>
              <a:t>шание,</a:t>
            </a:r>
            <a:r>
              <a:rPr lang="ru-RU" sz="1403" baseline="0" b="0" i="0" dirty="0" spc="185">
                <a:latin typeface="Times New Roman" pitchFamily="0" charset="1"/>
              </a:rPr>
              <a:t> </a:t>
            </a:r>
            <a:r>
              <a:rPr lang="ru-RU" sz="1403" baseline="0" b="0" i="0" dirty="0" spc="0">
                <a:latin typeface="Times New Roman" pitchFamily="0" charset="1"/>
              </a:rPr>
              <a:t>прос</a:t>
            </a:r>
            <a:r>
              <a:rPr lang="ru-RU" sz="1403" baseline="0" b="0" i="0" dirty="0" spc="-13">
                <a:latin typeface="Times New Roman" pitchFamily="0" charset="1"/>
              </a:rPr>
              <a:t>м</a:t>
            </a:r>
            <a:r>
              <a:rPr lang="ru-RU" sz="1403" baseline="0" b="0" i="0" dirty="0" spc="0">
                <a:latin typeface="Times New Roman" pitchFamily="0" charset="1"/>
              </a:rPr>
              <a:t>отр</a:t>
            </a:r>
            <a:r>
              <a:rPr lang="ru-RU" sz="1403" baseline="0" b="0" i="0" dirty="0" spc="188">
                <a:latin typeface="Times New Roman" pitchFamily="0" charset="1"/>
              </a:rPr>
              <a:t> </a:t>
            </a:r>
            <a:r>
              <a:rPr lang="ru-RU" sz="1403" baseline="0" b="0" i="0" dirty="0" spc="0">
                <a:latin typeface="Times New Roman" pitchFamily="0" charset="1"/>
              </a:rPr>
              <a:t>фильма,</a:t>
            </a:r>
            <a:r>
              <a:rPr lang="ru-RU" sz="1403" baseline="0" b="0" i="0" dirty="0" spc="204">
                <a:latin typeface="Times New Roman" pitchFamily="0" charset="1"/>
              </a:rPr>
              <a:t> </a:t>
            </a:r>
            <a:r>
              <a:rPr lang="ru-RU" sz="1403" baseline="0" b="0" i="0" dirty="0" spc="0">
                <a:latin typeface="Times New Roman" pitchFamily="0" charset="1"/>
              </a:rPr>
              <a:t>б</a:t>
            </a:r>
            <a:r>
              <a:rPr lang="ru-RU" sz="1403" baseline="0" b="0" i="0" dirty="0" spc="-12">
                <a:latin typeface="Times New Roman" pitchFamily="0" charset="1"/>
              </a:rPr>
              <a:t>е</a:t>
            </a:r>
            <a:r>
              <a:rPr lang="ru-RU" sz="1403" baseline="0" b="0" i="0" dirty="0" spc="0">
                <a:latin typeface="Times New Roman" pitchFamily="0" charset="1"/>
              </a:rPr>
              <a:t>седа,</a:t>
            </a:r>
            <a:r>
              <a:rPr lang="ru-RU" sz="1403" baseline="0" b="0" i="0" dirty="0" spc="187">
                <a:latin typeface="Times New Roman" pitchFamily="0" charset="1"/>
              </a:rPr>
              <a:t> </a:t>
            </a:r>
            <a:r>
              <a:rPr lang="ru-RU" sz="1403" baseline="0" b="0" i="0" dirty="0" spc="0">
                <a:latin typeface="Times New Roman" pitchFamily="0" charset="1"/>
              </a:rPr>
              <a:t>диск</a:t>
            </a:r>
            <a:r>
              <a:rPr lang="ru-RU" sz="1403" baseline="0" b="0" i="0" dirty="0" spc="-16">
                <a:latin typeface="Times New Roman" pitchFamily="0" charset="1"/>
              </a:rPr>
              <a:t>у</a:t>
            </a:r>
            <a:r>
              <a:rPr lang="ru-RU" sz="1403" baseline="0" b="0" i="0" dirty="0" spc="0">
                <a:latin typeface="Times New Roman" pitchFamily="0" charset="1"/>
              </a:rPr>
              <a:t>ссия</a:t>
            </a:r>
            <a:r>
              <a:rPr lang="ru-RU" sz="1403" baseline="0" b="0" i="0" dirty="0" spc="-13">
                <a:latin typeface="Times New Roman" pitchFamily="0" charset="1"/>
              </a:rPr>
              <a:t>, </a:t>
            </a:r>
          </a:p>
        </p:txBody>
      </p:sp>
      <p:sp>
        <p:nvSpPr>
          <p:cNvPr id="141" name="Rectangle 141"/>
          <p:cNvSpPr/>
          <p:nvPr/>
        </p:nvSpPr>
        <p:spPr>
          <a:xfrm rot="0" flipH="0" flipV="0">
            <a:off x="1080820" y="5704991"/>
            <a:ext cx="5986086" cy="547759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ru-RU" sz="1403" baseline="0" b="0" i="0" dirty="0" spc="0">
                <a:latin typeface="Times New Roman" pitchFamily="0" charset="1"/>
              </a:rPr>
              <a:t>обобщ</a:t>
            </a:r>
            <a:r>
              <a:rPr lang="ru-RU" sz="1403" baseline="0" b="0" i="0" dirty="0" spc="-13">
                <a:latin typeface="Times New Roman" pitchFamily="0" charset="1"/>
              </a:rPr>
              <a:t>е</a:t>
            </a:r>
            <a:r>
              <a:rPr lang="ru-RU" sz="1403" baseline="0" b="0" i="0" dirty="0" spc="0">
                <a:latin typeface="Times New Roman" pitchFamily="0" charset="1"/>
              </a:rPr>
              <a:t>ние, </a:t>
            </a:r>
            <a:r>
              <a:rPr lang="ru-RU" sz="1403" baseline="0" b="0" i="0" dirty="0" spc="-12">
                <a:latin typeface="Times New Roman" pitchFamily="0" charset="1"/>
              </a:rPr>
              <a:t>а</a:t>
            </a:r>
            <a:r>
              <a:rPr lang="ru-RU" sz="1403" baseline="0" b="0" i="0" dirty="0" spc="0">
                <a:latin typeface="Times New Roman" pitchFamily="0" charset="1"/>
              </a:rPr>
              <a:t>нализ</a:t>
            </a:r>
            <a:r>
              <a:rPr lang="ru-RU" sz="1403" baseline="0" b="0" i="0" dirty="0" spc="-17">
                <a:latin typeface="Times New Roman" pitchFamily="0" charset="1"/>
              </a:rPr>
              <a:t> </a:t>
            </a:r>
            <a:r>
              <a:rPr lang="ru-RU" sz="1403" baseline="0" b="0" i="0" dirty="0" spc="0">
                <a:latin typeface="Times New Roman" pitchFamily="0" charset="1"/>
              </a:rPr>
              <a:t>информации, са</a:t>
            </a:r>
            <a:r>
              <a:rPr lang="ru-RU" sz="1403" baseline="0" b="0" i="0" dirty="0" spc="-12">
                <a:latin typeface="Times New Roman" pitchFamily="0" charset="1"/>
              </a:rPr>
              <a:t>м</a:t>
            </a:r>
            <a:r>
              <a:rPr lang="ru-RU" sz="1403" baseline="0" b="0" i="0" dirty="0" spc="0">
                <a:latin typeface="Times New Roman" pitchFamily="0" charset="1"/>
              </a:rPr>
              <a:t>о</a:t>
            </a:r>
            <a:r>
              <a:rPr lang="ru-RU" sz="1403" baseline="0" b="0" i="0" dirty="0" spc="-12">
                <a:latin typeface="Times New Roman" pitchFamily="0" charset="1"/>
              </a:rPr>
              <a:t>с</a:t>
            </a:r>
            <a:r>
              <a:rPr lang="ru-RU" sz="1403" baseline="0" b="0" i="0" dirty="0" spc="0">
                <a:latin typeface="Times New Roman" pitchFamily="0" charset="1"/>
              </a:rPr>
              <a:t>тоятельная работа с</a:t>
            </a:r>
            <a:r>
              <a:rPr lang="ru-RU" sz="1403" baseline="0" b="0" i="0" dirty="0" spc="-19">
                <a:latin typeface="Times New Roman" pitchFamily="0" charset="1"/>
              </a:rPr>
              <a:t> </a:t>
            </a:r>
            <a:r>
              <a:rPr lang="ru-RU" sz="1403" baseline="0" b="0" i="0" dirty="0" spc="0">
                <a:latin typeface="Times New Roman" pitchFamily="0" charset="1"/>
              </a:rPr>
              <a:t>информацией.</a:t>
            </a:r>
            <a:r>
              <a:rPr lang="ru-RU" sz="1403" baseline="0" b="0" i="0" dirty="0" spc="0">
                <a:latin typeface="Times New Roman" pitchFamily="0" charset="1"/>
              </a:rPr>
              <a:t> </a:t>
            </a:r>
          </a:p>
          <a:p>
            <a:pPr marL="449529">
              <a:lnSpc>
                <a:spcPts val="2448"/>
              </a:lnSpc>
              <a:tabLst>
                <a:tab pos="2455676" algn="l"/>
                <a:tab pos="3755719" algn="l"/>
                <a:tab pos="4508179" algn="l"/>
                <a:tab pos="5379942" algn="l"/>
              </a:tabLst>
            </a:pPr>
            <a:r>
              <a:rPr lang="ru-RU" sz="1403" baseline="0" b="1" i="0" dirty="0" spc="0">
                <a:latin typeface="Times New Roman,Bold" pitchFamily="0" charset="1"/>
              </a:rPr>
              <a:t>Учеб</a:t>
            </a:r>
            <a:r>
              <a:rPr lang="ru-RU" sz="1403" baseline="0" b="1" i="0" dirty="0" spc="-17">
                <a:latin typeface="Times New Roman,Bold" pitchFamily="0" charset="1"/>
              </a:rPr>
              <a:t>н</a:t>
            </a:r>
            <a:r>
              <a:rPr lang="ru-RU" sz="1403" baseline="0" b="1" i="0" dirty="0" spc="0">
                <a:latin typeface="Times New Roman,Bold" pitchFamily="0" charset="1"/>
              </a:rPr>
              <a:t>о</a:t>
            </a:r>
            <a:r>
              <a:rPr lang="ru-RU" sz="1403" baseline="0" b="1" i="0" dirty="0" spc="-12">
                <a:latin typeface="Times New Roman" pitchFamily="0" charset="1"/>
              </a:rPr>
              <a:t>-</a:t>
            </a:r>
            <a:r>
              <a:rPr lang="ru-RU" sz="1403" baseline="0" b="1" i="0" dirty="0" spc="0">
                <a:latin typeface="Times New Roman,Bold" pitchFamily="0" charset="1"/>
              </a:rPr>
              <a:t>методиче</a:t>
            </a:r>
            <a:r>
              <a:rPr lang="ru-RU" sz="1403" baseline="0" b="1" i="0" dirty="0" spc="-12">
                <a:latin typeface="Times New Roman,Bold" pitchFamily="0" charset="1"/>
              </a:rPr>
              <a:t>с</a:t>
            </a:r>
            <a:r>
              <a:rPr lang="ru-RU" sz="1403" baseline="0" b="1" i="0" dirty="0" spc="0">
                <a:latin typeface="Times New Roman,Bold" pitchFamily="0" charset="1"/>
              </a:rPr>
              <a:t>кое 	обеспе</a:t>
            </a:r>
            <a:r>
              <a:rPr lang="ru-RU" sz="1403" baseline="0" b="1" i="0" dirty="0" spc="-15">
                <a:latin typeface="Times New Roman,Bold" pitchFamily="0" charset="1"/>
              </a:rPr>
              <a:t>ч</a:t>
            </a:r>
            <a:r>
              <a:rPr lang="ru-RU" sz="1403" baseline="0" b="1" i="0" dirty="0" spc="0">
                <a:latin typeface="Times New Roman,Bold" pitchFamily="0" charset="1"/>
              </a:rPr>
              <a:t>ение:</a:t>
            </a:r>
            <a:r>
              <a:rPr lang="ru-RU" sz="1403" baseline="0" b="0" i="0" dirty="0" spc="0">
                <a:latin typeface="Times New Roman" pitchFamily="0" charset="1"/>
              </a:rPr>
              <a:t> 	</a:t>
            </a:r>
            <a:r>
              <a:rPr lang="ru-RU" sz="1403" baseline="0" b="0" i="0" dirty="0" spc="0">
                <a:latin typeface="Times New Roman" pitchFamily="0" charset="1"/>
              </a:rPr>
              <a:t>фильм 	«Жи</a:t>
            </a:r>
            <a:r>
              <a:rPr lang="ru-RU" sz="1403" baseline="0" b="0" i="0" dirty="0" spc="-15">
                <a:latin typeface="Times New Roman" pitchFamily="0" charset="1"/>
              </a:rPr>
              <a:t>в</a:t>
            </a:r>
            <a:r>
              <a:rPr lang="ru-RU" sz="1403" baseline="0" b="0" i="0" dirty="0" spc="0">
                <a:latin typeface="Times New Roman" pitchFamily="0" charset="1"/>
              </a:rPr>
              <a:t>ой 	</a:t>
            </a:r>
            <a:r>
              <a:rPr lang="ru-RU" sz="1403" baseline="0" b="0" i="0" dirty="0" spc="-12">
                <a:latin typeface="Times New Roman" pitchFamily="0" charset="1"/>
              </a:rPr>
              <a:t>г</a:t>
            </a:r>
            <a:r>
              <a:rPr lang="ru-RU" sz="1403" baseline="0" b="0" i="0" dirty="0" spc="0">
                <a:latin typeface="Times New Roman" pitchFamily="0" charset="1"/>
              </a:rPr>
              <a:t>ород»</a:t>
            </a:r>
            <a:r>
              <a:rPr lang="ru-RU" sz="1403" baseline="0" b="0" i="0" dirty="0" spc="-16">
                <a:latin typeface="Times New Roman" pitchFamily="0" charset="1"/>
              </a:rPr>
              <a:t>, </a:t>
            </a:r>
          </a:p>
        </p:txBody>
      </p:sp>
      <p:sp>
        <p:nvSpPr>
          <p:cNvPr id="142" name="Rectangle 142"/>
          <p:cNvSpPr/>
          <p:nvPr/>
        </p:nvSpPr>
        <p:spPr>
          <a:xfrm rot="0" flipH="0" flipV="0">
            <a:off x="1080820" y="6250583"/>
            <a:ext cx="5147894" cy="236863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ru-RU" sz="1403" baseline="0" b="0" i="0" dirty="0" spc="0">
                <a:latin typeface="Times New Roman" pitchFamily="0" charset="1"/>
              </a:rPr>
              <a:t>методические</a:t>
            </a:r>
            <a:r>
              <a:rPr lang="ru-RU" sz="1403" baseline="0" b="0" i="0" dirty="0" spc="-15">
                <a:latin typeface="Times New Roman" pitchFamily="0" charset="1"/>
              </a:rPr>
              <a:t> </a:t>
            </a:r>
            <a:r>
              <a:rPr lang="ru-RU" sz="1403" baseline="0" b="0" i="0" dirty="0" spc="0">
                <a:latin typeface="Times New Roman" pitchFamily="0" charset="1"/>
              </a:rPr>
              <a:t>реко</a:t>
            </a:r>
            <a:r>
              <a:rPr lang="ru-RU" sz="1403" baseline="0" b="0" i="0" dirty="0" spc="-13">
                <a:latin typeface="Times New Roman" pitchFamily="0" charset="1"/>
              </a:rPr>
              <a:t>м</a:t>
            </a:r>
            <a:r>
              <a:rPr lang="ru-RU" sz="1403" baseline="0" b="0" i="0" dirty="0" spc="0">
                <a:latin typeface="Times New Roman" pitchFamily="0" charset="1"/>
              </a:rPr>
              <a:t>ендации,</a:t>
            </a:r>
            <a:r>
              <a:rPr lang="ru-RU" sz="1403" baseline="0" b="0" i="0" dirty="0" spc="-19">
                <a:latin typeface="Times New Roman" pitchFamily="0" charset="1"/>
              </a:rPr>
              <a:t> </a:t>
            </a:r>
            <a:r>
              <a:rPr lang="ru-RU" sz="1403" baseline="0" b="0" i="0" dirty="0" spc="0">
                <a:latin typeface="Times New Roman" pitchFamily="0" charset="1"/>
              </a:rPr>
              <a:t>пре</a:t>
            </a:r>
            <a:r>
              <a:rPr lang="ru-RU" sz="1403" baseline="0" b="0" i="0" dirty="0" spc="-15">
                <a:latin typeface="Times New Roman" pitchFamily="0" charset="1"/>
              </a:rPr>
              <a:t>з</a:t>
            </a:r>
            <a:r>
              <a:rPr lang="ru-RU" sz="1403" baseline="0" b="0" i="0" dirty="0" spc="0">
                <a:latin typeface="Times New Roman" pitchFamily="0" charset="1"/>
              </a:rPr>
              <a:t>ент</a:t>
            </a:r>
            <a:r>
              <a:rPr lang="ru-RU" sz="1403" baseline="0" b="0" i="0" dirty="0" spc="-13">
                <a:latin typeface="Times New Roman" pitchFamily="0" charset="1"/>
              </a:rPr>
              <a:t>а</a:t>
            </a:r>
            <a:r>
              <a:rPr lang="ru-RU" sz="1403" baseline="0" b="0" i="0" dirty="0" spc="0">
                <a:latin typeface="Times New Roman" pitchFamily="0" charset="1"/>
              </a:rPr>
              <a:t>ция для</a:t>
            </a:r>
            <a:r>
              <a:rPr lang="ru-RU" sz="1403" baseline="0" b="0" i="0" dirty="0" spc="-13">
                <a:latin typeface="Times New Roman" pitchFamily="0" charset="1"/>
              </a:rPr>
              <a:t> </a:t>
            </a:r>
            <a:r>
              <a:rPr lang="ru-RU" sz="1403" baseline="0" b="0" i="0" dirty="0" spc="0">
                <a:latin typeface="Times New Roman" pitchFamily="0" charset="1"/>
              </a:rPr>
              <a:t>пров</a:t>
            </a:r>
            <a:r>
              <a:rPr lang="ru-RU" sz="1403" baseline="0" b="0" i="0" dirty="0" spc="-15">
                <a:latin typeface="Times New Roman" pitchFamily="0" charset="1"/>
              </a:rPr>
              <a:t>е</a:t>
            </a:r>
            <a:r>
              <a:rPr lang="ru-RU" sz="1403" baseline="0" b="0" i="0" dirty="0" spc="0">
                <a:latin typeface="Times New Roman" pitchFamily="0" charset="1"/>
              </a:rPr>
              <a:t>д</a:t>
            </a:r>
            <a:r>
              <a:rPr lang="ru-RU" sz="1403" baseline="0" b="0" i="0" dirty="0" spc="-12">
                <a:latin typeface="Times New Roman" pitchFamily="0" charset="1"/>
              </a:rPr>
              <a:t>е</a:t>
            </a:r>
            <a:r>
              <a:rPr lang="ru-RU" sz="1403" baseline="0" b="0" i="0" dirty="0" spc="0">
                <a:latin typeface="Times New Roman" pitchFamily="0" charset="1"/>
              </a:rPr>
              <a:t>ния заня</a:t>
            </a:r>
            <a:r>
              <a:rPr lang="ru-RU" sz="1403" baseline="0" b="0" i="0" dirty="0" spc="-15">
                <a:latin typeface="Times New Roman" pitchFamily="0" charset="1"/>
              </a:rPr>
              <a:t>т</a:t>
            </a:r>
            <a:r>
              <a:rPr lang="ru-RU" sz="1403" baseline="0" b="0" i="0" dirty="0" spc="0">
                <a:latin typeface="Times New Roman" pitchFamily="0" charset="1"/>
              </a:rPr>
              <a:t>ия.</a:t>
            </a:r>
            <a:r>
              <a:rPr lang="ru-RU" sz="1403" baseline="0" b="0" i="0" dirty="0" spc="0">
                <a:latin typeface="Times New Roman" pitchFamily="0" charset="1"/>
              </a:rPr>
              <a:t> </a:t>
            </a:r>
          </a:p>
        </p:txBody>
      </p:sp>
      <p:sp>
        <p:nvSpPr>
          <p:cNvPr id="143" name="Rectangle 143"/>
          <p:cNvSpPr/>
          <p:nvPr/>
        </p:nvSpPr>
        <p:spPr>
          <a:xfrm rot="0" flipH="0" flipV="0">
            <a:off x="1530350" y="6489851"/>
            <a:ext cx="44576" cy="236863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ru-RU" sz="1403" baseline="0" b="1" i="0" dirty="0" spc="0">
                <a:latin typeface="Times New Roman" pitchFamily="0" charset="1"/>
              </a:rPr>
              <a:t> </a:t>
            </a:r>
          </a:p>
        </p:txBody>
      </p:sp>
      <p:sp>
        <p:nvSpPr>
          <p:cNvPr id="144" name="Rectangle 144"/>
          <p:cNvSpPr/>
          <p:nvPr/>
        </p:nvSpPr>
        <p:spPr>
          <a:xfrm rot="0" flipH="0" flipV="0">
            <a:off x="1530350" y="6724547"/>
            <a:ext cx="1331213" cy="236863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ru-RU" sz="1403" baseline="0" b="1" i="0" dirty="0" spc="0">
                <a:latin typeface="Times New Roman,Bold" pitchFamily="0" charset="1"/>
              </a:rPr>
              <a:t>Этапы </a:t>
            </a:r>
            <a:r>
              <a:rPr lang="ru-RU" sz="1403" baseline="0" b="1" i="0" dirty="0" spc="-16">
                <a:latin typeface="Times New Roman,Bold" pitchFamily="0" charset="1"/>
              </a:rPr>
              <a:t>з</a:t>
            </a:r>
            <a:r>
              <a:rPr lang="ru-RU" sz="1403" baseline="0" b="1" i="0" dirty="0" spc="0">
                <a:latin typeface="Times New Roman,Bold" pitchFamily="0" charset="1"/>
              </a:rPr>
              <a:t>анятия:</a:t>
            </a:r>
            <a:r>
              <a:rPr lang="ru-RU" sz="1403" baseline="0" b="1" i="0" dirty="0" spc="0">
                <a:latin typeface="Times New Roman" pitchFamily="0" charset="1"/>
              </a:rPr>
              <a:t> </a:t>
            </a:r>
          </a:p>
        </p:txBody>
      </p:sp>
      <p:sp>
        <p:nvSpPr>
          <p:cNvPr id="145" name="Rectangle 145"/>
          <p:cNvSpPr/>
          <p:nvPr/>
        </p:nvSpPr>
        <p:spPr>
          <a:xfrm rot="0" flipH="0" flipV="0">
            <a:off x="1530350" y="6953794"/>
            <a:ext cx="1666494" cy="239645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ru-RU" sz="1403" baseline="0" b="0" i="0" dirty="0" spc="0">
                <a:latin typeface="Times New Roman" pitchFamily="0" charset="1"/>
              </a:rPr>
              <a:t>1.</a:t>
            </a:r>
            <a:r>
              <a:rPr lang="ru-RU" sz="1403" baseline="0" b="0" i="0" dirty="0" spc="353">
                <a:latin typeface="Arial" pitchFamily="0" charset="1"/>
              </a:rPr>
              <a:t> </a:t>
            </a:r>
            <a:r>
              <a:rPr lang="ru-RU" sz="1403" baseline="0" b="0" i="0" dirty="0" spc="0">
                <a:latin typeface="Times New Roman" pitchFamily="0" charset="1"/>
              </a:rPr>
              <a:t>Организ</a:t>
            </a:r>
            <a:r>
              <a:rPr lang="ru-RU" sz="1403" baseline="0" b="0" i="0" dirty="0" spc="-15">
                <a:latin typeface="Times New Roman" pitchFamily="0" charset="1"/>
              </a:rPr>
              <a:t>а</a:t>
            </a:r>
            <a:r>
              <a:rPr lang="ru-RU" sz="1403" baseline="0" b="0" i="0" dirty="0" spc="0">
                <a:latin typeface="Times New Roman" pitchFamily="0" charset="1"/>
              </a:rPr>
              <a:t>ционный</a:t>
            </a:r>
            <a:r>
              <a:rPr lang="ru-RU" sz="1403" baseline="0" b="0" i="0" dirty="0" spc="0">
                <a:latin typeface="Times New Roman" pitchFamily="0" charset="1"/>
              </a:rPr>
              <a:t> </a:t>
            </a:r>
          </a:p>
        </p:txBody>
      </p:sp>
      <p:sp>
        <p:nvSpPr>
          <p:cNvPr id="146" name="Rectangle 146"/>
          <p:cNvSpPr/>
          <p:nvPr/>
        </p:nvSpPr>
        <p:spPr>
          <a:xfrm rot="0" flipH="0" flipV="0">
            <a:off x="1530350" y="7188490"/>
            <a:ext cx="2084069" cy="475865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ru-RU" sz="1403" baseline="0" b="0" i="0" dirty="0" spc="0">
                <a:latin typeface="Times New Roman" pitchFamily="0" charset="1"/>
              </a:rPr>
              <a:t>2.</a:t>
            </a:r>
            <a:r>
              <a:rPr lang="ru-RU" sz="1403" baseline="0" b="0" i="0" dirty="0" spc="353">
                <a:latin typeface="Arial" pitchFamily="0" charset="1"/>
              </a:rPr>
              <a:t> </a:t>
            </a:r>
            <a:r>
              <a:rPr lang="ru-RU" sz="1403" baseline="0" b="0" i="0" dirty="0" spc="0">
                <a:latin typeface="Times New Roman" pitchFamily="0" charset="1"/>
              </a:rPr>
              <a:t>Моти</a:t>
            </a:r>
            <a:r>
              <a:rPr lang="ru-RU" sz="1403" baseline="0" b="0" i="0" dirty="0" spc="-12">
                <a:latin typeface="Times New Roman" pitchFamily="0" charset="1"/>
              </a:rPr>
              <a:t>в</a:t>
            </a:r>
            <a:r>
              <a:rPr lang="ru-RU" sz="1403" baseline="0" b="0" i="0" dirty="0" spc="0">
                <a:latin typeface="Times New Roman" pitchFamily="0" charset="1"/>
              </a:rPr>
              <a:t>ационно</a:t>
            </a:r>
            <a:r>
              <a:rPr lang="ru-RU" sz="1403" baseline="0" b="0" i="0" dirty="0" spc="-12">
                <a:latin typeface="Times New Roman" pitchFamily="0" charset="1"/>
              </a:rPr>
              <a:t>-</a:t>
            </a:r>
            <a:r>
              <a:rPr lang="ru-RU" sz="1403" baseline="0" b="0" i="0" dirty="0" spc="0">
                <a:latin typeface="Times New Roman" pitchFamily="0" charset="1"/>
              </a:rPr>
              <a:t>цел</a:t>
            </a:r>
            <a:r>
              <a:rPr lang="ru-RU" sz="1403" baseline="0" b="0" i="0" dirty="0" spc="-16">
                <a:latin typeface="Times New Roman" pitchFamily="0" charset="1"/>
              </a:rPr>
              <a:t>е</a:t>
            </a:r>
            <a:r>
              <a:rPr lang="ru-RU" sz="1403" baseline="0" b="0" i="0" dirty="0" spc="0">
                <a:latin typeface="Times New Roman" pitchFamily="0" charset="1"/>
              </a:rPr>
              <a:t>вой</a:t>
            </a:r>
            <a:r>
              <a:rPr lang="ru-RU" sz="1403" baseline="0" b="0" i="0" dirty="0" spc="0">
                <a:latin typeface="Times New Roman" pitchFamily="0" charset="1"/>
              </a:rPr>
              <a:t> </a:t>
            </a:r>
          </a:p>
          <a:p>
            <a:pPr marL="0">
              <a:lnSpc>
                <a:spcPts val="1859"/>
              </a:lnSpc>
            </a:pPr>
            <a:r>
              <a:rPr lang="ru-RU" sz="1403" baseline="0" b="0" i="0" dirty="0" spc="0">
                <a:latin typeface="Times New Roman" pitchFamily="0" charset="1"/>
              </a:rPr>
              <a:t>3.</a:t>
            </a:r>
            <a:r>
              <a:rPr lang="ru-RU" sz="1403" baseline="0" b="0" i="0" dirty="0" spc="353">
                <a:latin typeface="Arial" pitchFamily="0" charset="1"/>
              </a:rPr>
              <a:t> </a:t>
            </a:r>
            <a:r>
              <a:rPr lang="ru-RU" sz="1403" baseline="0" b="0" i="0" dirty="0" spc="0">
                <a:latin typeface="Times New Roman" pitchFamily="0" charset="1"/>
              </a:rPr>
              <a:t>Прос</a:t>
            </a:r>
            <a:r>
              <a:rPr lang="ru-RU" sz="1403" baseline="0" b="0" i="0" dirty="0" spc="-13">
                <a:latin typeface="Times New Roman" pitchFamily="0" charset="1"/>
              </a:rPr>
              <a:t>м</a:t>
            </a:r>
            <a:r>
              <a:rPr lang="ru-RU" sz="1403" baseline="0" b="0" i="0" dirty="0" spc="0">
                <a:latin typeface="Times New Roman" pitchFamily="0" charset="1"/>
              </a:rPr>
              <a:t>о</a:t>
            </a:r>
            <a:r>
              <a:rPr lang="ru-RU" sz="1403" baseline="0" b="0" i="0" dirty="0" spc="-15">
                <a:latin typeface="Times New Roman" pitchFamily="0" charset="1"/>
              </a:rPr>
              <a:t>т</a:t>
            </a:r>
            <a:r>
              <a:rPr lang="ru-RU" sz="1403" baseline="0" b="0" i="0" dirty="0" spc="0">
                <a:latin typeface="Times New Roman" pitchFamily="0" charset="1"/>
              </a:rPr>
              <a:t>р </a:t>
            </a:r>
            <a:r>
              <a:rPr lang="ru-RU" sz="1403" baseline="0" b="0" i="0" dirty="0" spc="-13">
                <a:latin typeface="Times New Roman" pitchFamily="0" charset="1"/>
              </a:rPr>
              <a:t>ф</a:t>
            </a:r>
            <a:r>
              <a:rPr lang="ru-RU" sz="1403" baseline="0" b="0" i="0" dirty="0" spc="0">
                <a:latin typeface="Times New Roman" pitchFamily="0" charset="1"/>
              </a:rPr>
              <a:t>ильма</a:t>
            </a:r>
            <a:r>
              <a:rPr lang="ru-RU" sz="1403" baseline="0" b="0" i="0" dirty="0" spc="0">
                <a:latin typeface="Times New Roman" pitchFamily="0" charset="1"/>
              </a:rPr>
              <a:t> </a:t>
            </a:r>
          </a:p>
        </p:txBody>
      </p:sp>
      <p:sp>
        <p:nvSpPr>
          <p:cNvPr id="147" name="Rectangle 147"/>
          <p:cNvSpPr/>
          <p:nvPr/>
        </p:nvSpPr>
        <p:spPr>
          <a:xfrm rot="0" flipH="0" flipV="0">
            <a:off x="1530350" y="7659406"/>
            <a:ext cx="2064257" cy="47434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ru-RU" sz="1403" baseline="0" b="0" i="0" dirty="0" spc="0">
                <a:latin typeface="Times New Roman" pitchFamily="0" charset="1"/>
              </a:rPr>
              <a:t>4.</a:t>
            </a:r>
            <a:r>
              <a:rPr lang="ru-RU" sz="1403" baseline="0" b="0" i="0" dirty="0" spc="353">
                <a:latin typeface="Arial" pitchFamily="0" charset="1"/>
              </a:rPr>
              <a:t> </a:t>
            </a:r>
            <a:r>
              <a:rPr lang="ru-RU" sz="1403" baseline="0" b="0" i="0" dirty="0" spc="0">
                <a:latin typeface="Times New Roman" pitchFamily="0" charset="1"/>
              </a:rPr>
              <a:t>Беседа</a:t>
            </a:r>
            <a:r>
              <a:rPr lang="ru-RU" sz="1403" baseline="0" b="0" i="0" dirty="0" spc="-15">
                <a:latin typeface="Times New Roman" pitchFamily="0" charset="1"/>
              </a:rPr>
              <a:t> </a:t>
            </a:r>
            <a:r>
              <a:rPr lang="ru-RU" sz="1403" baseline="0" b="0" i="0" dirty="0" spc="0">
                <a:latin typeface="Times New Roman" pitchFamily="0" charset="1"/>
              </a:rPr>
              <a:t>по теме </a:t>
            </a:r>
            <a:r>
              <a:rPr lang="ru-RU" sz="1403" baseline="0" b="0" i="0" dirty="0" spc="-13">
                <a:latin typeface="Times New Roman" pitchFamily="0" charset="1"/>
              </a:rPr>
              <a:t>ф</a:t>
            </a:r>
            <a:r>
              <a:rPr lang="ru-RU" sz="1403" baseline="0" b="0" i="0" dirty="0" spc="0">
                <a:latin typeface="Times New Roman" pitchFamily="0" charset="1"/>
              </a:rPr>
              <a:t>ильма</a:t>
            </a:r>
            <a:r>
              <a:rPr lang="ru-RU" sz="1403" baseline="0" b="0" i="0" dirty="0" spc="0">
                <a:latin typeface="Times New Roman" pitchFamily="0" charset="1"/>
              </a:rPr>
              <a:t>  </a:t>
            </a:r>
          </a:p>
          <a:p>
            <a:pPr marL="0">
              <a:lnSpc>
                <a:spcPts val="1847"/>
              </a:lnSpc>
            </a:pPr>
            <a:r>
              <a:rPr lang="ru-RU" sz="1403" baseline="0" b="0" i="0" dirty="0" spc="0">
                <a:latin typeface="Times New Roman" pitchFamily="0" charset="1"/>
              </a:rPr>
              <a:t>5.</a:t>
            </a:r>
            <a:r>
              <a:rPr lang="ru-RU" sz="1403" baseline="0" b="0" i="0" dirty="0" spc="353">
                <a:latin typeface="Arial" pitchFamily="0" charset="1"/>
              </a:rPr>
              <a:t> </a:t>
            </a:r>
            <a:r>
              <a:rPr lang="ru-RU" sz="1403" baseline="0" b="0" i="0" dirty="0" spc="0">
                <a:latin typeface="Times New Roman" pitchFamily="0" charset="1"/>
              </a:rPr>
              <a:t>Рефлек</a:t>
            </a:r>
            <a:r>
              <a:rPr lang="ru-RU" sz="1403" baseline="0" b="0" i="0" dirty="0" spc="-12">
                <a:latin typeface="Times New Roman" pitchFamily="0" charset="1"/>
              </a:rPr>
              <a:t>с</a:t>
            </a:r>
            <a:r>
              <a:rPr lang="ru-RU" sz="1403" baseline="0" b="0" i="0" dirty="0" spc="0">
                <a:latin typeface="Times New Roman" pitchFamily="0" charset="1"/>
              </a:rPr>
              <a:t>ия</a:t>
            </a:r>
            <a:r>
              <a:rPr lang="ru-RU" sz="1403" baseline="0" b="0" i="0" dirty="0" spc="0">
                <a:latin typeface="Times New Roman" pitchFamily="0" charset="1"/>
              </a:rPr>
              <a:t> </a:t>
            </a:r>
          </a:p>
        </p:txBody>
      </p:sp>
      <p:sp>
        <p:nvSpPr>
          <p:cNvPr id="148" name="Rectangle 148"/>
          <p:cNvSpPr/>
          <p:nvPr/>
        </p:nvSpPr>
        <p:spPr>
          <a:xfrm rot="0" flipH="0" flipV="0">
            <a:off x="1080820" y="8131580"/>
            <a:ext cx="1873707" cy="236863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>
              <a:tabLst>
                <a:tab pos="1829130" algn="l"/>
                <a:tab pos="1829130" algn="l"/>
              </a:tabLst>
            </a:pPr>
            <a:r>
              <a:rPr lang="ru-RU" sz="1403" baseline="0" b="0" i="0" dirty="0" spc="0">
                <a:latin typeface="Times New Roman" pitchFamily="0" charset="1"/>
              </a:rPr>
              <a:t> 	 	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/>
      </p:grpSpPr>
      <p:sp>
        <p:nvSpPr>
          <p:cNvPr id="149" name="Rectangle 149"/>
          <p:cNvSpPr/>
          <p:nvPr/>
        </p:nvSpPr>
        <p:spPr>
          <a:xfrm rot="0" flipH="0" flipV="0">
            <a:off x="1530350" y="682522"/>
            <a:ext cx="44576" cy="236863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ru-RU" sz="1403" baseline="0" b="0" i="0" dirty="0" spc="0">
                <a:latin typeface="Times New Roman" pitchFamily="0" charset="1"/>
              </a:rPr>
              <a:t> </a:t>
            </a:r>
          </a:p>
        </p:txBody>
      </p:sp>
      <p:sp>
        <p:nvSpPr>
          <p:cNvPr id="150" name="Rectangle 150"/>
          <p:cNvSpPr/>
          <p:nvPr/>
        </p:nvSpPr>
        <p:spPr>
          <a:xfrm rot="0" flipH="0" flipV="0">
            <a:off x="1530350" y="919262"/>
            <a:ext cx="2228849" cy="239645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ru-RU" sz="1403" baseline="0" b="1" i="0" dirty="0" spc="0">
                <a:latin typeface="Times New Roman" pitchFamily="0" charset="1"/>
              </a:rPr>
              <a:t>1.</a:t>
            </a:r>
            <a:r>
              <a:rPr lang="ru-RU" sz="1403" baseline="0" b="1" i="0" dirty="0" spc="353">
                <a:latin typeface="Arial" pitchFamily="0" charset="1"/>
              </a:rPr>
              <a:t> </a:t>
            </a:r>
            <a:r>
              <a:rPr lang="ru-RU" sz="1403" baseline="0" b="1" i="0" dirty="0" spc="0">
                <a:latin typeface="Times New Roman,Bold" pitchFamily="0" charset="1"/>
              </a:rPr>
              <a:t>Организац</a:t>
            </a:r>
            <a:r>
              <a:rPr lang="ru-RU" sz="1403" baseline="0" b="1" i="0" dirty="0" spc="-17">
                <a:latin typeface="Times New Roman,Bold" pitchFamily="0" charset="1"/>
              </a:rPr>
              <a:t>и</a:t>
            </a:r>
            <a:r>
              <a:rPr lang="ru-RU" sz="1403" baseline="0" b="1" i="0" dirty="0" spc="0">
                <a:latin typeface="Times New Roman,Bold" pitchFamily="0" charset="1"/>
              </a:rPr>
              <a:t>онный этап</a:t>
            </a:r>
            <a:r>
              <a:rPr lang="ru-RU" sz="1403" baseline="0" b="1" i="0" dirty="0" spc="-13">
                <a:latin typeface="Times New Roman,Bold" pitchFamily="0" charset="1"/>
              </a:rPr>
              <a:t>.</a:t>
            </a:r>
            <a:r>
              <a:rPr lang="ru-RU" sz="1403" baseline="0" b="1" i="0" dirty="0" spc="-13">
                <a:latin typeface="Times New Roman" pitchFamily="0" charset="1"/>
              </a:rPr>
              <a:t> </a:t>
            </a:r>
          </a:p>
        </p:txBody>
      </p:sp>
      <p:sp>
        <p:nvSpPr>
          <p:cNvPr id="151" name="Rectangle 151"/>
          <p:cNvSpPr/>
          <p:nvPr/>
        </p:nvSpPr>
        <p:spPr>
          <a:xfrm rot="0" flipH="0" flipV="0">
            <a:off x="1530350" y="1191791"/>
            <a:ext cx="1796033" cy="236863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ru-RU" sz="1403" baseline="0" b="0" i="1" dirty="0" spc="0">
                <a:latin typeface="Times New Roman,Italic" pitchFamily="0" charset="1"/>
              </a:rPr>
              <a:t>Приветствие учит</a:t>
            </a:r>
            <a:r>
              <a:rPr lang="ru-RU" sz="1403" baseline="0" b="0" i="1" dirty="0" spc="-12">
                <a:latin typeface="Times New Roman,Italic" pitchFamily="0" charset="1"/>
              </a:rPr>
              <a:t>е</a:t>
            </a:r>
            <a:r>
              <a:rPr lang="ru-RU" sz="1403" baseline="0" b="0" i="1" dirty="0" spc="0">
                <a:latin typeface="Times New Roman,Italic" pitchFamily="0" charset="1"/>
              </a:rPr>
              <a:t>ля.</a:t>
            </a:r>
            <a:r>
              <a:rPr lang="ru-RU" sz="1403" baseline="0" b="0" i="1" dirty="0" spc="0">
                <a:latin typeface="Times New Roman" pitchFamily="0" charset="1"/>
              </a:rPr>
              <a:t> </a:t>
            </a:r>
          </a:p>
        </p:txBody>
      </p:sp>
      <p:sp>
        <p:nvSpPr>
          <p:cNvPr id="152" name="Rectangle 152"/>
          <p:cNvSpPr/>
          <p:nvPr/>
        </p:nvSpPr>
        <p:spPr>
          <a:xfrm rot="0" flipH="0" flipV="0">
            <a:off x="1530350" y="1426488"/>
            <a:ext cx="5532005" cy="236863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ru-RU" sz="1403" baseline="0" b="0" i="1" dirty="0" spc="0">
                <a:latin typeface="Times New Roman,Italic" pitchFamily="0" charset="1"/>
              </a:rPr>
              <a:t>Проверка</a:t>
            </a:r>
            <a:r>
              <a:rPr lang="ru-RU" sz="1403" baseline="0" b="0" i="1" dirty="0" spc="724">
                <a:latin typeface="Times New Roman,Italic" pitchFamily="0" charset="1"/>
              </a:rPr>
              <a:t> </a:t>
            </a:r>
            <a:r>
              <a:rPr lang="ru-RU" sz="1403" baseline="0" b="0" i="1" dirty="0" spc="0">
                <a:latin typeface="Times New Roman,Italic" pitchFamily="0" charset="1"/>
              </a:rPr>
              <a:t>готовности</a:t>
            </a:r>
            <a:r>
              <a:rPr lang="ru-RU" sz="1403" baseline="0" b="0" i="1" dirty="0" spc="727">
                <a:latin typeface="Times New Roman,Italic" pitchFamily="0" charset="1"/>
              </a:rPr>
              <a:t> </a:t>
            </a:r>
            <a:r>
              <a:rPr lang="ru-RU" sz="1403" baseline="0" b="0" i="1" dirty="0" spc="0">
                <a:latin typeface="Times New Roman,Italic" pitchFamily="0" charset="1"/>
              </a:rPr>
              <a:t>кла</a:t>
            </a:r>
            <a:r>
              <a:rPr lang="ru-RU" sz="1403" baseline="0" b="0" i="1" dirty="0" spc="-12">
                <a:latin typeface="Times New Roman,Italic" pitchFamily="0" charset="1"/>
              </a:rPr>
              <a:t>с</a:t>
            </a:r>
            <a:r>
              <a:rPr lang="ru-RU" sz="1403" baseline="0" b="0" i="1" dirty="0" spc="0">
                <a:latin typeface="Times New Roman,Italic" pitchFamily="0" charset="1"/>
              </a:rPr>
              <a:t>са</a:t>
            </a:r>
            <a:r>
              <a:rPr lang="ru-RU" sz="1403" baseline="0" b="0" i="1" dirty="0" spc="727">
                <a:latin typeface="Times New Roman,Italic" pitchFamily="0" charset="1"/>
              </a:rPr>
              <a:t> </a:t>
            </a:r>
            <a:r>
              <a:rPr lang="ru-RU" sz="1403" baseline="0" b="0" i="1" dirty="0" spc="0">
                <a:latin typeface="Times New Roman,Italic" pitchFamily="0" charset="1"/>
              </a:rPr>
              <a:t>к</a:t>
            </a:r>
            <a:r>
              <a:rPr lang="ru-RU" sz="1403" baseline="0" b="0" i="1" dirty="0" spc="727">
                <a:latin typeface="Times New Roman,Italic" pitchFamily="0" charset="1"/>
              </a:rPr>
              <a:t> </a:t>
            </a:r>
            <a:r>
              <a:rPr lang="ru-RU" sz="1403" baseline="0" b="0" i="1" dirty="0" spc="0">
                <a:latin typeface="Times New Roman,Italic" pitchFamily="0" charset="1"/>
              </a:rPr>
              <a:t>за</a:t>
            </a:r>
            <a:r>
              <a:rPr lang="ru-RU" sz="1403" baseline="0" b="0" i="1" dirty="0" spc="-13">
                <a:latin typeface="Times New Roman,Italic" pitchFamily="0" charset="1"/>
              </a:rPr>
              <a:t>н</a:t>
            </a:r>
            <a:r>
              <a:rPr lang="ru-RU" sz="1403" baseline="0" b="0" i="1" dirty="0" spc="0">
                <a:latin typeface="Times New Roman,Italic" pitchFamily="0" charset="1"/>
              </a:rPr>
              <a:t>ятию,</a:t>
            </a:r>
            <a:r>
              <a:rPr lang="ru-RU" sz="1403" baseline="0" b="0" i="1" dirty="0" spc="724">
                <a:latin typeface="Times New Roman,Italic" pitchFamily="0" charset="1"/>
              </a:rPr>
              <a:t> </a:t>
            </a:r>
            <a:r>
              <a:rPr lang="ru-RU" sz="1403" baseline="0" b="0" i="1" dirty="0" spc="0">
                <a:latin typeface="Times New Roman,Italic" pitchFamily="0" charset="1"/>
              </a:rPr>
              <a:t>работ</a:t>
            </a:r>
            <a:r>
              <a:rPr lang="ru-RU" sz="1403" baseline="0" b="0" i="1" dirty="0" spc="-12">
                <a:latin typeface="Times New Roman,Italic" pitchFamily="0" charset="1"/>
              </a:rPr>
              <a:t>е</a:t>
            </a:r>
            <a:r>
              <a:rPr lang="ru-RU" sz="1403" baseline="0" b="0" i="1" dirty="0" spc="727">
                <a:latin typeface="Times New Roman,Italic" pitchFamily="0" charset="1"/>
              </a:rPr>
              <a:t> </a:t>
            </a:r>
            <a:r>
              <a:rPr lang="ru-RU" sz="1403" baseline="0" b="0" i="1" dirty="0" spc="0">
                <a:latin typeface="Times New Roman,Italic" pitchFamily="0" charset="1"/>
              </a:rPr>
              <a:t>и</a:t>
            </a:r>
            <a:r>
              <a:rPr lang="ru-RU" sz="1403" baseline="0" b="0" i="1" dirty="0" spc="716">
                <a:latin typeface="Times New Roman,Italic" pitchFamily="0" charset="1"/>
              </a:rPr>
              <a:t> </a:t>
            </a:r>
            <a:r>
              <a:rPr lang="ru-RU" sz="1403" baseline="0" b="0" i="1" dirty="0" spc="0">
                <a:latin typeface="Times New Roman,Italic" pitchFamily="0" charset="1"/>
              </a:rPr>
              <a:t>во</a:t>
            </a:r>
            <a:r>
              <a:rPr lang="ru-RU" sz="1403" baseline="0" b="0" i="1" dirty="0" spc="-12">
                <a:latin typeface="Times New Roman,Italic" pitchFamily="0" charset="1"/>
              </a:rPr>
              <a:t>с</a:t>
            </a:r>
            <a:r>
              <a:rPr lang="ru-RU" sz="1403" baseline="0" b="0" i="1" dirty="0" spc="0">
                <a:latin typeface="Times New Roman,Italic" pitchFamily="0" charset="1"/>
              </a:rPr>
              <a:t>прияти</a:t>
            </a:r>
            <a:r>
              <a:rPr lang="ru-RU" sz="1403" baseline="0" b="0" i="1" dirty="0" spc="-19">
                <a:latin typeface="Times New Roman,Italic" pitchFamily="0" charset="1"/>
              </a:rPr>
              <a:t>ю </a:t>
            </a:r>
          </a:p>
        </p:txBody>
      </p:sp>
      <p:sp>
        <p:nvSpPr>
          <p:cNvPr id="153" name="Rectangle 153"/>
          <p:cNvSpPr/>
          <p:nvPr/>
        </p:nvSpPr>
        <p:spPr>
          <a:xfrm rot="0" flipH="0" flipV="0">
            <a:off x="1080820" y="1662708"/>
            <a:ext cx="1029030" cy="236863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ru-RU" sz="1403" baseline="0" b="0" i="1" dirty="0" spc="0">
                <a:latin typeface="Times New Roman,Italic" pitchFamily="0" charset="1"/>
              </a:rPr>
              <a:t>сод</a:t>
            </a:r>
            <a:r>
              <a:rPr lang="ru-RU" sz="1403" baseline="0" b="0" i="1" dirty="0" spc="-15">
                <a:latin typeface="Times New Roman,Italic" pitchFamily="0" charset="1"/>
              </a:rPr>
              <a:t>е</a:t>
            </a:r>
            <a:r>
              <a:rPr lang="ru-RU" sz="1403" baseline="0" b="0" i="1" dirty="0" spc="0">
                <a:latin typeface="Times New Roman,Italic" pitchFamily="0" charset="1"/>
              </a:rPr>
              <a:t>ржа</a:t>
            </a:r>
            <a:r>
              <a:rPr lang="ru-RU" sz="1403" baseline="0" b="0" i="1" dirty="0" spc="-13">
                <a:latin typeface="Times New Roman,Italic" pitchFamily="0" charset="1"/>
              </a:rPr>
              <a:t>н</a:t>
            </a:r>
            <a:r>
              <a:rPr lang="ru-RU" sz="1403" baseline="0" b="0" i="1" dirty="0" spc="0">
                <a:latin typeface="Times New Roman,Italic" pitchFamily="0" charset="1"/>
              </a:rPr>
              <a:t>ия</a:t>
            </a:r>
            <a:r>
              <a:rPr lang="ru-RU" sz="1403" baseline="0" b="0" i="0" dirty="0" spc="0">
                <a:latin typeface="Times New Roman" pitchFamily="0" charset="1"/>
              </a:rPr>
              <a:t>. </a:t>
            </a:r>
          </a:p>
        </p:txBody>
      </p:sp>
      <p:sp>
        <p:nvSpPr>
          <p:cNvPr id="154" name="Rectangle 154"/>
          <p:cNvSpPr/>
          <p:nvPr/>
        </p:nvSpPr>
        <p:spPr>
          <a:xfrm rot="0" flipH="0" flipV="0">
            <a:off x="1530350" y="1973870"/>
            <a:ext cx="2642107" cy="239645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ru-RU" sz="1403" baseline="0" b="1" i="0" dirty="0" spc="0">
                <a:latin typeface="Times New Roman" pitchFamily="0" charset="1"/>
              </a:rPr>
              <a:t>2.</a:t>
            </a:r>
            <a:r>
              <a:rPr lang="ru-RU" sz="1403" baseline="0" b="1" i="0" dirty="0" spc="341">
                <a:latin typeface="Arial" pitchFamily="0" charset="1"/>
              </a:rPr>
              <a:t> </a:t>
            </a:r>
            <a:r>
              <a:rPr lang="ru-RU" sz="1403" baseline="0" b="1" i="0" dirty="0" spc="0">
                <a:latin typeface="Times New Roman,Bold" pitchFamily="0" charset="1"/>
              </a:rPr>
              <a:t>Моти</a:t>
            </a:r>
            <a:r>
              <a:rPr lang="ru-RU" sz="1403" baseline="0" b="1" i="0" dirty="0" spc="-15">
                <a:latin typeface="Times New Roman,Bold" pitchFamily="0" charset="1"/>
              </a:rPr>
              <a:t>в</a:t>
            </a:r>
            <a:r>
              <a:rPr lang="ru-RU" sz="1403" baseline="0" b="1" i="0" dirty="0" spc="0">
                <a:latin typeface="Times New Roman,Bold" pitchFamily="0" charset="1"/>
              </a:rPr>
              <a:t>ационно</a:t>
            </a:r>
            <a:r>
              <a:rPr lang="ru-RU" sz="1403" baseline="0" b="1" i="0" dirty="0" spc="0">
                <a:latin typeface="Times New Roman" pitchFamily="0" charset="1"/>
              </a:rPr>
              <a:t>-</a:t>
            </a:r>
            <a:r>
              <a:rPr lang="ru-RU" sz="1403" baseline="0" b="1" i="0" dirty="0" spc="0">
                <a:latin typeface="Times New Roman,Bold" pitchFamily="0" charset="1"/>
              </a:rPr>
              <a:t>ц</a:t>
            </a:r>
            <a:r>
              <a:rPr lang="ru-RU" sz="1403" baseline="0" b="1" i="0" dirty="0" spc="-12">
                <a:latin typeface="Times New Roman,Bold" pitchFamily="0" charset="1"/>
              </a:rPr>
              <a:t>е</a:t>
            </a:r>
            <a:r>
              <a:rPr lang="ru-RU" sz="1403" baseline="0" b="1" i="0" dirty="0" spc="0">
                <a:latin typeface="Times New Roman,Bold" pitchFamily="0" charset="1"/>
              </a:rPr>
              <a:t>левой этап</a:t>
            </a:r>
            <a:r>
              <a:rPr lang="ru-RU" sz="1403" baseline="0" b="1" i="0" dirty="0" spc="-11">
                <a:latin typeface="Times New Roman,Bold" pitchFamily="0" charset="1"/>
              </a:rPr>
              <a:t>.</a:t>
            </a:r>
            <a:r>
              <a:rPr lang="ru-RU" sz="1403" baseline="0" b="1" i="0" dirty="0" spc="-11">
                <a:latin typeface="Times New Roman" pitchFamily="0" charset="1"/>
              </a:rPr>
              <a:t> </a:t>
            </a:r>
          </a:p>
        </p:txBody>
      </p:sp>
      <p:sp>
        <p:nvSpPr>
          <p:cNvPr id="155" name="Rectangle 155"/>
          <p:cNvSpPr/>
          <p:nvPr/>
        </p:nvSpPr>
        <p:spPr>
          <a:xfrm rot="0" flipH="0" flipV="0">
            <a:off x="1080820" y="2284500"/>
            <a:ext cx="5981178" cy="471559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449529"/>
            <a:r>
              <a:rPr lang="ru-RU" sz="1403" baseline="0" b="0" i="1" dirty="0" spc="0">
                <a:latin typeface="Times New Roman,Italic" pitchFamily="0" charset="1"/>
              </a:rPr>
              <a:t>Перед</a:t>
            </a:r>
            <a:r>
              <a:rPr lang="ru-RU" sz="1403" baseline="0" b="0" i="1" dirty="0" spc="414">
                <a:latin typeface="Times New Roman,Italic" pitchFamily="0" charset="1"/>
              </a:rPr>
              <a:t> </a:t>
            </a:r>
            <a:r>
              <a:rPr lang="ru-RU" sz="1403" baseline="0" b="0" i="1" dirty="0" spc="0">
                <a:latin typeface="Times New Roman,Italic" pitchFamily="0" charset="1"/>
              </a:rPr>
              <a:t>просмотром</a:t>
            </a:r>
            <a:r>
              <a:rPr lang="ru-RU" sz="1403" baseline="0" b="0" i="1" dirty="0" spc="415">
                <a:latin typeface="Times New Roman,Italic" pitchFamily="0" charset="1"/>
              </a:rPr>
              <a:t> </a:t>
            </a:r>
            <a:r>
              <a:rPr lang="ru-RU" sz="1403" baseline="0" b="0" i="1" dirty="0" spc="0">
                <a:latin typeface="Times New Roman,Italic" pitchFamily="0" charset="1"/>
              </a:rPr>
              <a:t>филь</a:t>
            </a:r>
            <a:r>
              <a:rPr lang="ru-RU" sz="1403" baseline="0" b="0" i="1" dirty="0" spc="-12">
                <a:latin typeface="Times New Roman,Italic" pitchFamily="0" charset="1"/>
              </a:rPr>
              <a:t>м</a:t>
            </a:r>
            <a:r>
              <a:rPr lang="ru-RU" sz="1403" baseline="0" b="0" i="1" dirty="0" spc="0">
                <a:latin typeface="Times New Roman,Italic" pitchFamily="0" charset="1"/>
              </a:rPr>
              <a:t>а</a:t>
            </a:r>
            <a:r>
              <a:rPr lang="ru-RU" sz="1403" baseline="0" b="0" i="1" dirty="0" spc="415">
                <a:latin typeface="Times New Roman,Italic" pitchFamily="0" charset="1"/>
              </a:rPr>
              <a:t> </a:t>
            </a:r>
            <a:r>
              <a:rPr lang="ru-RU" sz="1403" baseline="0" b="0" i="1" dirty="0" spc="0">
                <a:latin typeface="Times New Roman,Italic" pitchFamily="0" charset="1"/>
              </a:rPr>
              <a:t>пред</a:t>
            </a:r>
            <a:r>
              <a:rPr lang="ru-RU" sz="1403" baseline="0" b="0" i="1" dirty="0" spc="-15">
                <a:latin typeface="Times New Roman,Italic" pitchFamily="0" charset="1"/>
              </a:rPr>
              <a:t>л</a:t>
            </a:r>
            <a:r>
              <a:rPr lang="ru-RU" sz="1403" baseline="0" b="0" i="1" dirty="0" spc="0">
                <a:latin typeface="Times New Roman,Italic" pitchFamily="0" charset="1"/>
              </a:rPr>
              <a:t>ага</a:t>
            </a:r>
            <a:r>
              <a:rPr lang="ru-RU" sz="1403" baseline="0" b="0" i="1" dirty="0" spc="-12">
                <a:latin typeface="Times New Roman,Italic" pitchFamily="0" charset="1"/>
              </a:rPr>
              <a:t>е</a:t>
            </a:r>
            <a:r>
              <a:rPr lang="ru-RU" sz="1403" baseline="0" b="0" i="1" dirty="0" spc="0">
                <a:latin typeface="Times New Roman,Italic" pitchFamily="0" charset="1"/>
              </a:rPr>
              <a:t>тся</a:t>
            </a:r>
            <a:r>
              <a:rPr lang="ru-RU" sz="1403" baseline="0" b="0" i="1" dirty="0" spc="415">
                <a:latin typeface="Times New Roman,Italic" pitchFamily="0" charset="1"/>
              </a:rPr>
              <a:t> </a:t>
            </a:r>
            <a:r>
              <a:rPr lang="ru-RU" sz="1403" baseline="0" b="0" i="1" dirty="0" spc="0">
                <a:latin typeface="Times New Roman,Italic" pitchFamily="0" charset="1"/>
              </a:rPr>
              <a:t>провес</a:t>
            </a:r>
            <a:r>
              <a:rPr lang="ru-RU" sz="1403" baseline="0" b="0" i="1" dirty="0" spc="-15">
                <a:latin typeface="Times New Roman,Italic" pitchFamily="0" charset="1"/>
              </a:rPr>
              <a:t>т</a:t>
            </a:r>
            <a:r>
              <a:rPr lang="ru-RU" sz="1403" baseline="0" b="0" i="1" dirty="0" spc="0">
                <a:latin typeface="Times New Roman,Italic" pitchFamily="0" charset="1"/>
              </a:rPr>
              <a:t>и</a:t>
            </a:r>
            <a:r>
              <a:rPr lang="ru-RU" sz="1403" baseline="0" b="0" i="1" dirty="0" spc="415">
                <a:latin typeface="Times New Roman,Italic" pitchFamily="0" charset="1"/>
              </a:rPr>
              <a:t> </a:t>
            </a:r>
            <a:r>
              <a:rPr lang="ru-RU" sz="1403" baseline="0" b="0" i="1" dirty="0" spc="0">
                <a:latin typeface="Times New Roman,Italic" pitchFamily="0" charset="1"/>
              </a:rPr>
              <a:t>мотивационну</a:t>
            </a:r>
            <a:r>
              <a:rPr lang="ru-RU" sz="1403" baseline="0" b="0" i="1" dirty="0" spc="-19">
                <a:latin typeface="Times New Roman,Italic" pitchFamily="0" charset="1"/>
              </a:rPr>
              <a:t>ю </a:t>
            </a:r>
          </a:p>
          <a:p>
            <a:pPr marL="0">
              <a:lnSpc>
                <a:spcPts val="1847"/>
              </a:lnSpc>
            </a:pPr>
            <a:r>
              <a:rPr lang="ru-RU" sz="1403" baseline="0" b="0" i="1" dirty="0" spc="0">
                <a:latin typeface="Times New Roman,Italic" pitchFamily="0" charset="1"/>
              </a:rPr>
              <a:t>беседу с </a:t>
            </a:r>
            <a:r>
              <a:rPr lang="ru-RU" sz="1403" baseline="0" b="0" i="1" dirty="0" spc="-16">
                <a:latin typeface="Times New Roman,Italic" pitchFamily="0" charset="1"/>
              </a:rPr>
              <a:t>у</a:t>
            </a:r>
            <a:r>
              <a:rPr lang="ru-RU" sz="1403" baseline="0" b="0" i="1" dirty="0" spc="0">
                <a:latin typeface="Times New Roman,Italic" pitchFamily="0" charset="1"/>
              </a:rPr>
              <a:t>ча</a:t>
            </a:r>
            <a:r>
              <a:rPr lang="ru-RU" sz="1403" baseline="0" b="0" i="1" dirty="0" spc="-16">
                <a:latin typeface="Times New Roman,Italic" pitchFamily="0" charset="1"/>
              </a:rPr>
              <a:t>щ</a:t>
            </a:r>
            <a:r>
              <a:rPr lang="ru-RU" sz="1403" baseline="0" b="0" i="1" dirty="0" spc="0">
                <a:latin typeface="Times New Roman,Italic" pitchFamily="0" charset="1"/>
              </a:rPr>
              <a:t>имися</a:t>
            </a:r>
            <a:r>
              <a:rPr lang="ru-RU" sz="1403" baseline="0" b="0" i="1" dirty="0" spc="-16">
                <a:latin typeface="Times New Roman,Italic" pitchFamily="0" charset="1"/>
              </a:rPr>
              <a:t>,</a:t>
            </a:r>
            <a:r>
              <a:rPr lang="ru-RU" sz="1403" baseline="0" b="0" i="1" dirty="0" spc="0">
                <a:latin typeface="Times New Roman,Italic" pitchFamily="0" charset="1"/>
              </a:rPr>
              <a:t> настраивающую на просмо</a:t>
            </a:r>
            <a:r>
              <a:rPr lang="ru-RU" sz="1403" baseline="0" b="0" i="1" dirty="0" spc="-19">
                <a:latin typeface="Times New Roman,Italic" pitchFamily="0" charset="1"/>
              </a:rPr>
              <a:t>т</a:t>
            </a:r>
            <a:r>
              <a:rPr lang="ru-RU" sz="1403" baseline="0" b="0" i="1" dirty="0" spc="0">
                <a:latin typeface="Times New Roman,Italic" pitchFamily="0" charset="1"/>
              </a:rPr>
              <a:t>р фил</a:t>
            </a:r>
            <a:r>
              <a:rPr lang="ru-RU" sz="1403" baseline="0" b="0" i="1" dirty="0" spc="-13">
                <a:latin typeface="Times New Roman,Italic" pitchFamily="0" charset="1"/>
              </a:rPr>
              <a:t>ь</a:t>
            </a:r>
            <a:r>
              <a:rPr lang="ru-RU" sz="1403" baseline="0" b="0" i="1" dirty="0" spc="0">
                <a:latin typeface="Times New Roman,Italic" pitchFamily="0" charset="1"/>
              </a:rPr>
              <a:t>ма.</a:t>
            </a:r>
            <a:r>
              <a:rPr lang="ru-RU" sz="1403" baseline="0" b="0" i="1" dirty="0" spc="0">
                <a:latin typeface="Times New Roman" pitchFamily="0" charset="1"/>
              </a:rPr>
              <a:t> </a:t>
            </a:r>
          </a:p>
        </p:txBody>
      </p:sp>
      <p:sp>
        <p:nvSpPr>
          <p:cNvPr id="156" name="Rectangle 156"/>
          <p:cNvSpPr/>
          <p:nvPr/>
        </p:nvSpPr>
        <p:spPr>
          <a:xfrm rot="0" flipH="0" flipV="0">
            <a:off x="1530350" y="2831997"/>
            <a:ext cx="4035044" cy="236863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ru-RU" sz="1403" baseline="0" b="0" i="0" dirty="0" spc="0">
                <a:latin typeface="Times New Roman" pitchFamily="0" charset="1"/>
              </a:rPr>
              <a:t>- </a:t>
            </a:r>
            <a:r>
              <a:rPr lang="ru-RU" sz="1403" baseline="0" b="0" i="0" dirty="0" spc="0">
                <a:latin typeface="Times New Roman" pitchFamily="0" charset="1"/>
              </a:rPr>
              <a:t>Вы люби</a:t>
            </a:r>
            <a:r>
              <a:rPr lang="ru-RU" sz="1403" baseline="0" b="0" i="0" dirty="0" spc="-15">
                <a:latin typeface="Times New Roman" pitchFamily="0" charset="1"/>
              </a:rPr>
              <a:t>т</a:t>
            </a:r>
            <a:r>
              <a:rPr lang="ru-RU" sz="1403" baseline="0" b="0" i="0" dirty="0" spc="0">
                <a:latin typeface="Times New Roman" pitchFamily="0" charset="1"/>
              </a:rPr>
              <a:t>е смотр</a:t>
            </a:r>
            <a:r>
              <a:rPr lang="ru-RU" sz="1403" baseline="0" b="0" i="0" dirty="0" spc="-12">
                <a:latin typeface="Times New Roman" pitchFamily="0" charset="1"/>
              </a:rPr>
              <a:t>е</a:t>
            </a:r>
            <a:r>
              <a:rPr lang="ru-RU" sz="1403" baseline="0" b="0" i="0" dirty="0" spc="0">
                <a:latin typeface="Times New Roman" pitchFamily="0" charset="1"/>
              </a:rPr>
              <a:t>ть фильмы? А </a:t>
            </a:r>
            <a:r>
              <a:rPr lang="ru-RU" sz="1403" baseline="0" b="0" i="0" dirty="0" spc="-15">
                <a:latin typeface="Times New Roman" pitchFamily="0" charset="1"/>
              </a:rPr>
              <a:t>к</a:t>
            </a:r>
            <a:r>
              <a:rPr lang="ru-RU" sz="1403" baseline="0" b="0" i="0" dirty="0" spc="0">
                <a:latin typeface="Times New Roman" pitchFamily="0" charset="1"/>
              </a:rPr>
              <a:t>оро</a:t>
            </a:r>
            <a:r>
              <a:rPr lang="ru-RU" sz="1403" baseline="0" b="0" i="0" dirty="0" spc="-15">
                <a:latin typeface="Times New Roman" pitchFamily="0" charset="1"/>
              </a:rPr>
              <a:t>т</a:t>
            </a:r>
            <a:r>
              <a:rPr lang="ru-RU" sz="1403" baseline="0" b="0" i="0" dirty="0" spc="0">
                <a:latin typeface="Times New Roman" pitchFamily="0" charset="1"/>
              </a:rPr>
              <a:t>кие</a:t>
            </a:r>
            <a:r>
              <a:rPr lang="ru-RU" sz="1403" baseline="0" b="0" i="0" dirty="0" spc="-15">
                <a:latin typeface="Times New Roman" pitchFamily="0" charset="1"/>
              </a:rPr>
              <a:t> </a:t>
            </a:r>
            <a:r>
              <a:rPr lang="ru-RU" sz="1403" baseline="0" b="0" i="0" dirty="0" spc="0">
                <a:latin typeface="Times New Roman" pitchFamily="0" charset="1"/>
              </a:rPr>
              <a:t>ро</a:t>
            </a:r>
            <a:r>
              <a:rPr lang="ru-RU" sz="1403" baseline="0" b="0" i="0" dirty="0" spc="-17">
                <a:latin typeface="Times New Roman" pitchFamily="0" charset="1"/>
              </a:rPr>
              <a:t>л</a:t>
            </a:r>
            <a:r>
              <a:rPr lang="ru-RU" sz="1403" baseline="0" b="0" i="0" dirty="0" spc="0">
                <a:latin typeface="Times New Roman" pitchFamily="0" charset="1"/>
              </a:rPr>
              <a:t>ики?</a:t>
            </a:r>
            <a:r>
              <a:rPr lang="ru-RU" sz="1403" baseline="0" b="0" i="0" dirty="0" spc="0">
                <a:latin typeface="Times New Roman" pitchFamily="0" charset="1"/>
              </a:rPr>
              <a:t> </a:t>
            </a:r>
          </a:p>
        </p:txBody>
      </p:sp>
      <p:sp>
        <p:nvSpPr>
          <p:cNvPr id="157" name="Rectangle 157"/>
          <p:cNvSpPr/>
          <p:nvPr/>
        </p:nvSpPr>
        <p:spPr>
          <a:xfrm rot="0" flipH="0" flipV="0">
            <a:off x="1530350" y="3142892"/>
            <a:ext cx="5535566" cy="236863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ru-RU" sz="1403" baseline="0" b="0" i="0" dirty="0" spc="0">
                <a:latin typeface="Times New Roman" pitchFamily="0" charset="1"/>
              </a:rPr>
              <a:t>- </a:t>
            </a:r>
            <a:r>
              <a:rPr lang="ru-RU" sz="1403" baseline="0" b="0" i="0" dirty="0" spc="0">
                <a:latin typeface="Times New Roman" pitchFamily="0" charset="1"/>
              </a:rPr>
              <a:t>Кто</a:t>
            </a:r>
            <a:r>
              <a:rPr lang="ru-RU" sz="1403" baseline="0" b="0" i="0" dirty="0" spc="0">
                <a:latin typeface="Times New Roman" pitchFamily="0" charset="1"/>
              </a:rPr>
              <a:t>-</a:t>
            </a:r>
            <a:r>
              <a:rPr lang="ru-RU" sz="1403" baseline="0" b="0" i="0" dirty="0" spc="-15">
                <a:latin typeface="Times New Roman" pitchFamily="0" charset="1"/>
              </a:rPr>
              <a:t>т</a:t>
            </a:r>
            <a:r>
              <a:rPr lang="ru-RU" sz="1403" baseline="0" b="0" i="0" dirty="0" spc="0">
                <a:latin typeface="Times New Roman" pitchFamily="0" charset="1"/>
              </a:rPr>
              <a:t>о из вас пробовал со</a:t>
            </a:r>
            <a:r>
              <a:rPr lang="ru-RU" sz="1403" baseline="0" b="0" i="0" dirty="0" spc="-15">
                <a:latin typeface="Times New Roman" pitchFamily="0" charset="1"/>
              </a:rPr>
              <a:t>з</a:t>
            </a:r>
            <a:r>
              <a:rPr lang="ru-RU" sz="1403" baseline="0" b="0" i="0" dirty="0" spc="0">
                <a:latin typeface="Times New Roman" pitchFamily="0" charset="1"/>
              </a:rPr>
              <a:t>давать </a:t>
            </a:r>
            <a:r>
              <a:rPr lang="ru-RU" sz="1403" baseline="0" b="0" i="0" dirty="0" spc="-12">
                <a:latin typeface="Times New Roman" pitchFamily="0" charset="1"/>
              </a:rPr>
              <a:t>с</a:t>
            </a:r>
            <a:r>
              <a:rPr lang="ru-RU" sz="1403" baseline="0" b="0" i="0" dirty="0" spc="0">
                <a:latin typeface="Times New Roman" pitchFamily="0" charset="1"/>
              </a:rPr>
              <a:t>об</a:t>
            </a:r>
            <a:r>
              <a:rPr lang="ru-RU" sz="1403" baseline="0" b="0" i="0" dirty="0" spc="-12">
                <a:latin typeface="Times New Roman" pitchFamily="0" charset="1"/>
              </a:rPr>
              <a:t>с</a:t>
            </a:r>
            <a:r>
              <a:rPr lang="ru-RU" sz="1403" baseline="0" b="0" i="0" dirty="0" spc="0">
                <a:latin typeface="Times New Roman" pitchFamily="0" charset="1"/>
              </a:rPr>
              <a:t>твенные ро</a:t>
            </a:r>
            <a:r>
              <a:rPr lang="ru-RU" sz="1403" baseline="0" b="0" i="0" dirty="0" spc="-17">
                <a:latin typeface="Times New Roman" pitchFamily="0" charset="1"/>
              </a:rPr>
              <a:t>л</a:t>
            </a:r>
            <a:r>
              <a:rPr lang="ru-RU" sz="1403" baseline="0" b="0" i="0" dirty="0" spc="0">
                <a:latin typeface="Times New Roman" pitchFamily="0" charset="1"/>
              </a:rPr>
              <a:t>ики?</a:t>
            </a:r>
            <a:r>
              <a:rPr lang="ru-RU" sz="1403" baseline="0" b="0" i="0" dirty="0" spc="0">
                <a:latin typeface="Times New Roman" pitchFamily="0" charset="1"/>
              </a:rPr>
              <a:t> </a:t>
            </a:r>
            <a:r>
              <a:rPr lang="ru-RU" sz="1403" baseline="0" b="0" i="0" dirty="0" spc="0">
                <a:latin typeface="Times New Roman" pitchFamily="0" charset="1"/>
              </a:rPr>
              <a:t>С какой цель</a:t>
            </a:r>
            <a:r>
              <a:rPr lang="ru-RU" sz="1403" baseline="0" b="0" i="0" dirty="0" spc="-17">
                <a:latin typeface="Times New Roman" pitchFamily="0" charset="1"/>
              </a:rPr>
              <a:t>ю </a:t>
            </a:r>
          </a:p>
        </p:txBody>
      </p:sp>
      <p:sp>
        <p:nvSpPr>
          <p:cNvPr id="158" name="Rectangle 158"/>
          <p:cNvSpPr/>
          <p:nvPr/>
        </p:nvSpPr>
        <p:spPr>
          <a:xfrm rot="0" flipH="0" flipV="0">
            <a:off x="1080820" y="3377589"/>
            <a:ext cx="1398219" cy="236863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ru-RU" sz="1403" baseline="0" b="0" i="0" dirty="0" spc="0">
                <a:latin typeface="Times New Roman" pitchFamily="0" charset="1"/>
              </a:rPr>
              <a:t>вы их со</a:t>
            </a:r>
            <a:r>
              <a:rPr lang="ru-RU" sz="1403" baseline="0" b="0" i="0" dirty="0" spc="-12">
                <a:latin typeface="Times New Roman" pitchFamily="0" charset="1"/>
              </a:rPr>
              <a:t>з</a:t>
            </a:r>
            <a:r>
              <a:rPr lang="ru-RU" sz="1403" baseline="0" b="0" i="0" dirty="0" spc="0">
                <a:latin typeface="Times New Roman" pitchFamily="0" charset="1"/>
              </a:rPr>
              <a:t>давали? </a:t>
            </a:r>
            <a:r>
              <a:rPr lang="ru-RU" sz="1403" baseline="0" b="0" i="0" dirty="0" spc="0">
                <a:latin typeface="Times New Roman" pitchFamily="0" charset="1"/>
              </a:rPr>
              <a:t> </a:t>
            </a:r>
          </a:p>
        </p:txBody>
      </p:sp>
      <p:sp>
        <p:nvSpPr>
          <p:cNvPr id="159" name="Rectangle 159"/>
          <p:cNvSpPr/>
          <p:nvPr/>
        </p:nvSpPr>
        <p:spPr>
          <a:xfrm rot="0" flipH="0" flipV="0">
            <a:off x="1530350" y="3690009"/>
            <a:ext cx="5536224" cy="236863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ru-RU" sz="1403" baseline="0" b="0" i="0" dirty="0" spc="0">
                <a:latin typeface="Times New Roman" pitchFamily="0" charset="1"/>
              </a:rPr>
              <a:t>-</a:t>
            </a:r>
            <a:r>
              <a:rPr lang="ru-RU" sz="1403" baseline="0" b="0" i="0" dirty="0" spc="333">
                <a:latin typeface="Times New Roman" pitchFamily="0" charset="1"/>
              </a:rPr>
              <a:t> </a:t>
            </a:r>
            <a:r>
              <a:rPr lang="ru-RU" sz="1403" baseline="0" b="0" i="0" dirty="0" spc="0">
                <a:latin typeface="Times New Roman" pitchFamily="0" charset="1"/>
              </a:rPr>
              <a:t>Сегодня</a:t>
            </a:r>
            <a:r>
              <a:rPr lang="ru-RU" sz="1403" baseline="0" b="0" i="0" dirty="0" spc="334">
                <a:latin typeface="Times New Roman" pitchFamily="0" charset="1"/>
              </a:rPr>
              <a:t> </a:t>
            </a:r>
            <a:r>
              <a:rPr lang="ru-RU" sz="1403" baseline="0" b="0" i="0" dirty="0" spc="-13">
                <a:latin typeface="Times New Roman" pitchFamily="0" charset="1"/>
              </a:rPr>
              <a:t>м</a:t>
            </a:r>
            <a:r>
              <a:rPr lang="ru-RU" sz="1403" baseline="0" b="0" i="0" dirty="0" spc="0">
                <a:latin typeface="Times New Roman" pitchFamily="0" charset="1"/>
              </a:rPr>
              <a:t>но</a:t>
            </a:r>
            <a:r>
              <a:rPr lang="ru-RU" sz="1403" baseline="0" b="0" i="0" dirty="0" spc="-12">
                <a:latin typeface="Times New Roman" pitchFamily="0" charset="1"/>
              </a:rPr>
              <a:t>г</a:t>
            </a:r>
            <a:r>
              <a:rPr lang="ru-RU" sz="1403" baseline="0" b="0" i="0" dirty="0" spc="0">
                <a:latin typeface="Times New Roman" pitchFamily="0" charset="1"/>
              </a:rPr>
              <a:t>ие</a:t>
            </a:r>
            <a:r>
              <a:rPr lang="ru-RU" sz="1403" baseline="0" b="0" i="0" dirty="0" spc="320">
                <a:latin typeface="Times New Roman" pitchFamily="0" charset="1"/>
              </a:rPr>
              <a:t> </a:t>
            </a:r>
            <a:r>
              <a:rPr lang="ru-RU" sz="1403" baseline="0" b="0" i="0" dirty="0" spc="0">
                <a:latin typeface="Times New Roman" pitchFamily="0" charset="1"/>
              </a:rPr>
              <a:t>снимают</a:t>
            </a:r>
            <a:r>
              <a:rPr lang="ru-RU" sz="1403" baseline="0" b="0" i="0" dirty="0" spc="329">
                <a:latin typeface="Times New Roman" pitchFamily="0" charset="1"/>
              </a:rPr>
              <a:t> </a:t>
            </a:r>
            <a:r>
              <a:rPr lang="ru-RU" sz="1403" baseline="0" b="0" i="0" dirty="0" spc="0">
                <a:latin typeface="Times New Roman" pitchFamily="0" charset="1"/>
              </a:rPr>
              <a:t>вид</a:t>
            </a:r>
            <a:r>
              <a:rPr lang="ru-RU" sz="1403" baseline="0" b="0" i="0" dirty="0" spc="-12">
                <a:latin typeface="Times New Roman" pitchFamily="0" charset="1"/>
              </a:rPr>
              <a:t>е</a:t>
            </a:r>
            <a:r>
              <a:rPr lang="ru-RU" sz="1403" baseline="0" b="0" i="0" dirty="0" spc="0">
                <a:latin typeface="Times New Roman" pitchFamily="0" charset="1"/>
              </a:rPr>
              <a:t>о</a:t>
            </a:r>
            <a:r>
              <a:rPr lang="ru-RU" sz="1403" baseline="0" b="0" i="0" dirty="0" spc="331">
                <a:latin typeface="Times New Roman" pitchFamily="0" charset="1"/>
              </a:rPr>
              <a:t> </a:t>
            </a:r>
            <a:r>
              <a:rPr lang="ru-RU" sz="1403" baseline="0" b="0" i="0" dirty="0" spc="0">
                <a:latin typeface="Times New Roman" pitchFamily="0" charset="1"/>
              </a:rPr>
              <a:t>для</a:t>
            </a:r>
            <a:r>
              <a:rPr lang="ru-RU" sz="1403" baseline="0" b="0" i="0" dirty="0" spc="331">
                <a:latin typeface="Times New Roman" pitchFamily="0" charset="1"/>
              </a:rPr>
              <a:t> </a:t>
            </a:r>
            <a:r>
              <a:rPr lang="ru-RU" sz="1403" baseline="0" b="0" i="0" dirty="0" spc="0">
                <a:latin typeface="Times New Roman" pitchFamily="0" charset="1"/>
              </a:rPr>
              <a:t>социальных</a:t>
            </a:r>
            <a:r>
              <a:rPr lang="ru-RU" sz="1403" baseline="0" b="0" i="0" dirty="0" spc="331">
                <a:latin typeface="Times New Roman" pitchFamily="0" charset="1"/>
              </a:rPr>
              <a:t> </a:t>
            </a:r>
            <a:r>
              <a:rPr lang="ru-RU" sz="1403" baseline="0" b="0" i="0" dirty="0" spc="0">
                <a:latin typeface="Times New Roman" pitchFamily="0" charset="1"/>
              </a:rPr>
              <a:t>сет</a:t>
            </a:r>
            <a:r>
              <a:rPr lang="ru-RU" sz="1403" baseline="0" b="0" i="0" dirty="0" spc="-12">
                <a:latin typeface="Times New Roman" pitchFamily="0" charset="1"/>
              </a:rPr>
              <a:t>е</a:t>
            </a:r>
            <a:r>
              <a:rPr lang="ru-RU" sz="1403" baseline="0" b="0" i="0" dirty="0" spc="0">
                <a:latin typeface="Times New Roman" pitchFamily="0" charset="1"/>
              </a:rPr>
              <a:t>й</a:t>
            </a:r>
            <a:r>
              <a:rPr lang="ru-RU" sz="1403" baseline="0" b="0" i="0" dirty="0" spc="369">
                <a:latin typeface="Times New Roman" pitchFamily="0" charset="1"/>
              </a:rPr>
              <a:t> </a:t>
            </a:r>
            <a:r>
              <a:rPr lang="ru-RU" sz="1403" baseline="0" b="0" i="0" dirty="0" spc="0">
                <a:latin typeface="Times New Roman" pitchFamily="0" charset="1"/>
              </a:rPr>
              <a:t>–</a:t>
            </a:r>
            <a:r>
              <a:rPr lang="ru-RU" sz="1403" baseline="0" b="0" i="0" dirty="0" spc="332">
                <a:latin typeface="Times New Roman" pitchFamily="0" charset="1"/>
              </a:rPr>
              <a:t> </a:t>
            </a:r>
            <a:r>
              <a:rPr lang="ru-RU" sz="1403" baseline="0" b="0" i="0" dirty="0" spc="0">
                <a:latin typeface="Times New Roman" pitchFamily="0" charset="1"/>
              </a:rPr>
              <a:t>кто</a:t>
            </a:r>
            <a:r>
              <a:rPr lang="ru-RU" sz="1403" baseline="0" b="0" i="0" dirty="0" spc="334">
                <a:latin typeface="Times New Roman" pitchFamily="0" charset="1"/>
              </a:rPr>
              <a:t> </a:t>
            </a:r>
            <a:r>
              <a:rPr lang="ru-RU" sz="1403" baseline="0" b="0" i="0" dirty="0" spc="0">
                <a:latin typeface="Times New Roman" pitchFamily="0" charset="1"/>
              </a:rPr>
              <a:t>р</a:t>
            </a:r>
            <a:r>
              <a:rPr lang="ru-RU" sz="1403" baseline="0" b="0" i="0" dirty="0" spc="-12">
                <a:latin typeface="Times New Roman" pitchFamily="0" charset="1"/>
              </a:rPr>
              <a:t>а</a:t>
            </a:r>
            <a:r>
              <a:rPr lang="ru-RU" sz="1403" baseline="0" b="0" i="0" dirty="0" spc="0">
                <a:latin typeface="Times New Roman" pitchFamily="0" charset="1"/>
              </a:rPr>
              <a:t>ди </a:t>
            </a:r>
          </a:p>
        </p:txBody>
      </p:sp>
      <p:sp>
        <p:nvSpPr>
          <p:cNvPr id="160" name="Rectangle 160"/>
          <p:cNvSpPr/>
          <p:nvPr/>
        </p:nvSpPr>
        <p:spPr>
          <a:xfrm rot="0" flipH="0" flipV="0">
            <a:off x="1080820" y="3924704"/>
            <a:ext cx="5986094" cy="164834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ru-RU" sz="1403" baseline="0" b="0" i="0" dirty="0" spc="0">
                <a:latin typeface="Times New Roman" pitchFamily="0" charset="1"/>
              </a:rPr>
              <a:t>развлечения,</a:t>
            </a:r>
            <a:r>
              <a:rPr lang="ru-RU" sz="1403" baseline="0" b="0" i="0" dirty="0" spc="402">
                <a:latin typeface="Times New Roman" pitchFamily="0" charset="1"/>
              </a:rPr>
              <a:t> </a:t>
            </a:r>
            <a:r>
              <a:rPr lang="ru-RU" sz="1403" baseline="0" b="0" i="0" dirty="0" spc="0">
                <a:latin typeface="Times New Roman" pitchFamily="0" charset="1"/>
              </a:rPr>
              <a:t>кто</a:t>
            </a:r>
            <a:r>
              <a:rPr lang="ru-RU" sz="1403" baseline="0" b="0" i="0" dirty="0" spc="391">
                <a:latin typeface="Times New Roman" pitchFamily="0" charset="1"/>
              </a:rPr>
              <a:t> </a:t>
            </a:r>
            <a:r>
              <a:rPr lang="ru-RU" sz="1403" baseline="0" b="0" i="0" dirty="0" spc="0">
                <a:latin typeface="Times New Roman" pitchFamily="0" charset="1"/>
              </a:rPr>
              <a:t>для</a:t>
            </a:r>
            <a:r>
              <a:rPr lang="ru-RU" sz="1403" baseline="0" b="0" i="0" dirty="0" spc="405">
                <a:latin typeface="Times New Roman" pitchFamily="0" charset="1"/>
              </a:rPr>
              <a:t> </a:t>
            </a:r>
            <a:r>
              <a:rPr lang="ru-RU" sz="1403" baseline="0" b="0" i="0" dirty="0" spc="0">
                <a:latin typeface="Times New Roman" pitchFamily="0" charset="1"/>
              </a:rPr>
              <a:t>заработ</a:t>
            </a:r>
            <a:r>
              <a:rPr lang="ru-RU" sz="1403" baseline="0" b="0" i="0" dirty="0" spc="-12">
                <a:latin typeface="Times New Roman" pitchFamily="0" charset="1"/>
              </a:rPr>
              <a:t>к</a:t>
            </a:r>
            <a:r>
              <a:rPr lang="ru-RU" sz="1403" baseline="0" b="0" i="0" dirty="0" spc="0">
                <a:latin typeface="Times New Roman" pitchFamily="0" charset="1"/>
              </a:rPr>
              <a:t>а,</a:t>
            </a:r>
            <a:r>
              <a:rPr lang="ru-RU" sz="1403" baseline="0" b="0" i="0" dirty="0" spc="416">
                <a:latin typeface="Times New Roman" pitchFamily="0" charset="1"/>
              </a:rPr>
              <a:t> </a:t>
            </a:r>
            <a:r>
              <a:rPr lang="ru-RU" sz="1403" baseline="0" b="0" i="0" dirty="0" spc="-19">
                <a:latin typeface="Times New Roman" pitchFamily="0" charset="1"/>
              </a:rPr>
              <a:t>у</a:t>
            </a:r>
            <a:r>
              <a:rPr lang="ru-RU" sz="1403" baseline="0" b="0" i="0" dirty="0" spc="402">
                <a:latin typeface="Times New Roman" pitchFamily="0" charset="1"/>
              </a:rPr>
              <a:t> </a:t>
            </a:r>
            <a:r>
              <a:rPr lang="ru-RU" sz="1403" baseline="0" b="0" i="0" dirty="0" spc="0">
                <a:latin typeface="Times New Roman" pitchFamily="0" charset="1"/>
              </a:rPr>
              <a:t>каждого</a:t>
            </a:r>
            <a:r>
              <a:rPr lang="ru-RU" sz="1403" baseline="0" b="0" i="0" dirty="0" spc="402">
                <a:latin typeface="Times New Roman" pitchFamily="0" charset="1"/>
              </a:rPr>
              <a:t> </a:t>
            </a:r>
            <a:r>
              <a:rPr lang="ru-RU" sz="1403" baseline="0" b="0" i="0" dirty="0" spc="0">
                <a:latin typeface="Times New Roman" pitchFamily="0" charset="1"/>
              </a:rPr>
              <a:t>с</a:t>
            </a:r>
            <a:r>
              <a:rPr lang="ru-RU" sz="1403" baseline="0" b="0" i="0" dirty="0" spc="-15">
                <a:latin typeface="Times New Roman" pitchFamily="0" charset="1"/>
              </a:rPr>
              <a:t>в</a:t>
            </a:r>
            <a:r>
              <a:rPr lang="ru-RU" sz="1403" baseline="0" b="0" i="0" dirty="0" spc="0">
                <a:latin typeface="Times New Roman" pitchFamily="0" charset="1"/>
              </a:rPr>
              <a:t>ои</a:t>
            </a:r>
            <a:r>
              <a:rPr lang="ru-RU" sz="1403" baseline="0" b="0" i="0" dirty="0" spc="402">
                <a:latin typeface="Times New Roman" pitchFamily="0" charset="1"/>
              </a:rPr>
              <a:t> </a:t>
            </a:r>
            <a:r>
              <a:rPr lang="ru-RU" sz="1403" baseline="0" b="0" i="0" dirty="0" spc="0">
                <a:latin typeface="Times New Roman" pitchFamily="0" charset="1"/>
              </a:rPr>
              <a:t>моти</a:t>
            </a:r>
            <a:r>
              <a:rPr lang="ru-RU" sz="1403" baseline="0" b="0" i="0" dirty="0" spc="-15">
                <a:latin typeface="Times New Roman" pitchFamily="0" charset="1"/>
              </a:rPr>
              <a:t>в</a:t>
            </a:r>
            <a:r>
              <a:rPr lang="ru-RU" sz="1403" baseline="0" b="0" i="0" dirty="0" spc="0">
                <a:latin typeface="Times New Roman" pitchFamily="0" charset="1"/>
              </a:rPr>
              <a:t>ы.</a:t>
            </a:r>
            <a:r>
              <a:rPr lang="ru-RU" sz="1403" baseline="0" b="0" i="0" dirty="0" spc="400">
                <a:latin typeface="Times New Roman" pitchFamily="0" charset="1"/>
              </a:rPr>
              <a:t> </a:t>
            </a:r>
            <a:r>
              <a:rPr lang="ru-RU" sz="1403" baseline="0" b="0" i="0" dirty="0" spc="0">
                <a:latin typeface="Times New Roman" pitchFamily="0" charset="1"/>
              </a:rPr>
              <a:t>На</a:t>
            </a:r>
            <a:r>
              <a:rPr lang="ru-RU" sz="1403" baseline="0" b="0" i="0" dirty="0" spc="404">
                <a:latin typeface="Times New Roman" pitchFamily="0" charset="1"/>
              </a:rPr>
              <a:t> </a:t>
            </a:r>
            <a:r>
              <a:rPr lang="ru-RU" sz="1403" baseline="0" b="0" i="0" dirty="0" spc="0">
                <a:latin typeface="Times New Roman" pitchFamily="0" charset="1"/>
              </a:rPr>
              <a:t>самом</a:t>
            </a:r>
            <a:r>
              <a:rPr lang="ru-RU" sz="1403" baseline="0" b="0" i="0" dirty="0" spc="390">
                <a:latin typeface="Times New Roman" pitchFamily="0" charset="1"/>
              </a:rPr>
              <a:t> </a:t>
            </a:r>
            <a:r>
              <a:rPr lang="ru-RU" sz="1403" baseline="0" b="0" i="0" dirty="0" spc="0">
                <a:latin typeface="Times New Roman" pitchFamily="0" charset="1"/>
              </a:rPr>
              <a:t>деле </a:t>
            </a:r>
          </a:p>
          <a:p>
            <a:pPr marL="0">
              <a:lnSpc>
                <a:spcPts val="1848"/>
              </a:lnSpc>
            </a:pPr>
            <a:r>
              <a:rPr lang="ru-RU" sz="1403" baseline="0" b="0" i="0" dirty="0" spc="0">
                <a:latin typeface="Times New Roman" pitchFamily="0" charset="1"/>
              </a:rPr>
              <a:t>вид</a:t>
            </a:r>
            <a:r>
              <a:rPr lang="ru-RU" sz="1403" baseline="0" b="0" i="0" dirty="0" spc="-12">
                <a:latin typeface="Times New Roman" pitchFamily="0" charset="1"/>
              </a:rPr>
              <a:t>е</a:t>
            </a:r>
            <a:r>
              <a:rPr lang="ru-RU" sz="1403" baseline="0" b="0" i="0" dirty="0" spc="0">
                <a:latin typeface="Times New Roman" pitchFamily="0" charset="1"/>
              </a:rPr>
              <a:t>окам</a:t>
            </a:r>
            <a:r>
              <a:rPr lang="ru-RU" sz="1403" baseline="0" b="0" i="0" dirty="0" spc="-12">
                <a:latin typeface="Times New Roman" pitchFamily="0" charset="1"/>
              </a:rPr>
              <a:t>е</a:t>
            </a:r>
            <a:r>
              <a:rPr lang="ru-RU" sz="1403" baseline="0" b="0" i="0" dirty="0" spc="0">
                <a:latin typeface="Times New Roman" pitchFamily="0" charset="1"/>
              </a:rPr>
              <a:t>ра,</a:t>
            </a:r>
            <a:r>
              <a:rPr lang="ru-RU" sz="1403" baseline="0" b="0" i="0" dirty="0" spc="161">
                <a:latin typeface="Times New Roman" pitchFamily="0" charset="1"/>
              </a:rPr>
              <a:t> </a:t>
            </a:r>
            <a:r>
              <a:rPr lang="ru-RU" sz="1403" baseline="0" b="0" i="0" dirty="0" spc="0">
                <a:latin typeface="Times New Roman" pitchFamily="0" charset="1"/>
              </a:rPr>
              <a:t>даже</a:t>
            </a:r>
            <a:r>
              <a:rPr lang="ru-RU" sz="1403" baseline="0" b="0" i="0" dirty="0" spc="164">
                <a:latin typeface="Times New Roman" pitchFamily="0" charset="1"/>
              </a:rPr>
              <a:t> </a:t>
            </a:r>
            <a:r>
              <a:rPr lang="ru-RU" sz="1403" baseline="0" b="0" i="0" dirty="0" spc="0">
                <a:latin typeface="Times New Roman" pitchFamily="0" charset="1"/>
              </a:rPr>
              <a:t>в</a:t>
            </a:r>
            <a:r>
              <a:rPr lang="ru-RU" sz="1403" baseline="0" b="0" i="0" dirty="0" spc="172">
                <a:latin typeface="Times New Roman" pitchFamily="0" charset="1"/>
              </a:rPr>
              <a:t> </a:t>
            </a:r>
            <a:r>
              <a:rPr lang="ru-RU" sz="1403" baseline="0" b="0" i="0" dirty="0" spc="0">
                <a:latin typeface="Times New Roman" pitchFamily="0" charset="1"/>
              </a:rPr>
              <a:t>телефоне</a:t>
            </a:r>
            <a:r>
              <a:rPr lang="ru-RU" sz="1403" baseline="0" b="0" i="0" dirty="0" spc="-15">
                <a:latin typeface="Times New Roman" pitchFamily="0" charset="1"/>
              </a:rPr>
              <a:t>,</a:t>
            </a:r>
            <a:r>
              <a:rPr lang="ru-RU" sz="1403" baseline="0" b="0" i="0" dirty="0" spc="175">
                <a:latin typeface="Times New Roman" pitchFamily="0" charset="1"/>
              </a:rPr>
              <a:t> </a:t>
            </a:r>
            <a:r>
              <a:rPr lang="ru-RU" sz="1403" baseline="0" b="0" i="0" dirty="0" spc="0">
                <a:latin typeface="Times New Roman" pitchFamily="0" charset="1"/>
              </a:rPr>
              <a:t>и</a:t>
            </a:r>
            <a:r>
              <a:rPr lang="ru-RU" sz="1403" baseline="0" b="0" i="0" dirty="0" spc="175">
                <a:latin typeface="Times New Roman" pitchFamily="0" charset="1"/>
              </a:rPr>
              <a:t> </a:t>
            </a:r>
            <a:r>
              <a:rPr lang="ru-RU" sz="1403" baseline="0" b="0" i="0" dirty="0" spc="0">
                <a:latin typeface="Times New Roman" pitchFamily="0" charset="1"/>
              </a:rPr>
              <a:t>воз</a:t>
            </a:r>
            <a:r>
              <a:rPr lang="ru-RU" sz="1403" baseline="0" b="0" i="0" dirty="0" spc="-13">
                <a:latin typeface="Times New Roman" pitchFamily="0" charset="1"/>
              </a:rPr>
              <a:t>м</a:t>
            </a:r>
            <a:r>
              <a:rPr lang="ru-RU" sz="1403" baseline="0" b="0" i="0" dirty="0" spc="0">
                <a:latin typeface="Times New Roman" pitchFamily="0" charset="1"/>
              </a:rPr>
              <a:t>ожност</a:t>
            </a:r>
            <a:r>
              <a:rPr lang="ru-RU" sz="1403" baseline="0" b="0" i="0" dirty="0" spc="-17">
                <a:latin typeface="Times New Roman" pitchFamily="0" charset="1"/>
              </a:rPr>
              <a:t>ь</a:t>
            </a:r>
            <a:r>
              <a:rPr lang="ru-RU" sz="1403" baseline="0" b="0" i="0" dirty="0" spc="175">
                <a:latin typeface="Times New Roman" pitchFamily="0" charset="1"/>
              </a:rPr>
              <a:t> </a:t>
            </a:r>
            <a:r>
              <a:rPr lang="ru-RU" sz="1403" baseline="0" b="0" i="0" dirty="0" spc="0">
                <a:latin typeface="Times New Roman" pitchFamily="0" charset="1"/>
              </a:rPr>
              <a:t>распрос</a:t>
            </a:r>
            <a:r>
              <a:rPr lang="ru-RU" sz="1403" baseline="0" b="0" i="0" dirty="0" spc="-13">
                <a:latin typeface="Times New Roman" pitchFamily="0" charset="1"/>
              </a:rPr>
              <a:t>т</a:t>
            </a:r>
            <a:r>
              <a:rPr lang="ru-RU" sz="1403" baseline="0" b="0" i="0" dirty="0" spc="0">
                <a:latin typeface="Times New Roman" pitchFamily="0" charset="1"/>
              </a:rPr>
              <a:t>р</a:t>
            </a:r>
            <a:r>
              <a:rPr lang="ru-RU" sz="1403" baseline="0" b="0" i="0" dirty="0" spc="-12">
                <a:latin typeface="Times New Roman" pitchFamily="0" charset="1"/>
              </a:rPr>
              <a:t>а</a:t>
            </a:r>
            <a:r>
              <a:rPr lang="ru-RU" sz="1403" baseline="0" b="0" i="0" dirty="0" spc="0">
                <a:latin typeface="Times New Roman" pitchFamily="0" charset="1"/>
              </a:rPr>
              <a:t>нить</a:t>
            </a:r>
            <a:r>
              <a:rPr lang="ru-RU" sz="1403" baseline="0" b="0" i="0" dirty="0" spc="164">
                <a:latin typeface="Times New Roman" pitchFamily="0" charset="1"/>
              </a:rPr>
              <a:t> </a:t>
            </a:r>
            <a:r>
              <a:rPr lang="ru-RU" sz="1403" baseline="0" b="0" i="0" dirty="0" spc="0">
                <a:latin typeface="Times New Roman" pitchFamily="0" charset="1"/>
              </a:rPr>
              <a:t>свое</a:t>
            </a:r>
            <a:r>
              <a:rPr lang="ru-RU" sz="1403" baseline="0" b="0" i="0" dirty="0" spc="175">
                <a:latin typeface="Times New Roman" pitchFamily="0" charset="1"/>
              </a:rPr>
              <a:t> </a:t>
            </a:r>
            <a:r>
              <a:rPr lang="ru-RU" sz="1403" baseline="0" b="0" i="0" dirty="0" spc="0">
                <a:latin typeface="Times New Roman" pitchFamily="0" charset="1"/>
              </a:rPr>
              <a:t>вид</a:t>
            </a:r>
            <a:r>
              <a:rPr lang="ru-RU" sz="1403" baseline="0" b="0" i="0" dirty="0" spc="-12">
                <a:latin typeface="Times New Roman" pitchFamily="0" charset="1"/>
              </a:rPr>
              <a:t>е</a:t>
            </a:r>
            <a:r>
              <a:rPr lang="ru-RU" sz="1403" baseline="0" b="0" i="0" dirty="0" spc="0">
                <a:latin typeface="Times New Roman" pitchFamily="0" charset="1"/>
              </a:rPr>
              <a:t>о</a:t>
            </a:r>
            <a:r>
              <a:rPr lang="ru-RU" sz="1403" baseline="0" b="0" i="0" dirty="0" spc="183">
                <a:latin typeface="Times New Roman" pitchFamily="0" charset="1"/>
              </a:rPr>
              <a:t> </a:t>
            </a:r>
            <a:r>
              <a:rPr lang="ru-RU" sz="1403" baseline="0" b="0" i="0" dirty="0" spc="0">
                <a:latin typeface="Times New Roman" pitchFamily="0" charset="1"/>
              </a:rPr>
              <a:t>–</a:t>
            </a:r>
            <a:r>
              <a:rPr lang="ru-RU" sz="1403" baseline="0" b="0" i="0" dirty="0" spc="0">
                <a:latin typeface="Times New Roman" pitchFamily="0" charset="1"/>
              </a:rPr>
              <a:t> </a:t>
            </a:r>
          </a:p>
          <a:p>
            <a:pPr marL="0">
              <a:lnSpc>
                <a:spcPts val="1848"/>
              </a:lnSpc>
            </a:pPr>
            <a:r>
              <a:rPr lang="ru-RU" sz="1403" baseline="0" b="0" i="0" dirty="0" spc="0">
                <a:latin typeface="Times New Roman" pitchFamily="0" charset="1"/>
              </a:rPr>
              <a:t>серье</a:t>
            </a:r>
            <a:r>
              <a:rPr lang="ru-RU" sz="1403" baseline="0" b="0" i="0" dirty="0" spc="-15">
                <a:latin typeface="Times New Roman" pitchFamily="0" charset="1"/>
              </a:rPr>
              <a:t>з</a:t>
            </a:r>
            <a:r>
              <a:rPr lang="ru-RU" sz="1403" baseline="0" b="0" i="0" dirty="0" spc="0">
                <a:latin typeface="Times New Roman" pitchFamily="0" charset="1"/>
              </a:rPr>
              <a:t>ный</a:t>
            </a:r>
            <a:r>
              <a:rPr lang="ru-RU" sz="1403" baseline="0" b="0" i="0" dirty="0" spc="693">
                <a:latin typeface="Times New Roman" pitchFamily="0" charset="1"/>
              </a:rPr>
              <a:t> </a:t>
            </a:r>
            <a:r>
              <a:rPr lang="ru-RU" sz="1403" baseline="0" b="0" i="0" dirty="0" spc="0">
                <a:latin typeface="Times New Roman" pitchFamily="0" charset="1"/>
              </a:rPr>
              <a:t>инстр</a:t>
            </a:r>
            <a:r>
              <a:rPr lang="ru-RU" sz="1403" baseline="0" b="0" i="0" dirty="0" spc="-19">
                <a:latin typeface="Times New Roman" pitchFamily="0" charset="1"/>
              </a:rPr>
              <a:t>у</a:t>
            </a:r>
            <a:r>
              <a:rPr lang="ru-RU" sz="1403" baseline="0" b="0" i="0" dirty="0" spc="0">
                <a:latin typeface="Times New Roman" pitchFamily="0" charset="1"/>
              </a:rPr>
              <a:t>мент.</a:t>
            </a:r>
            <a:r>
              <a:rPr lang="ru-RU" sz="1403" baseline="0" b="0" i="0" dirty="0" spc="692">
                <a:latin typeface="Times New Roman" pitchFamily="0" charset="1"/>
              </a:rPr>
              <a:t> </a:t>
            </a:r>
            <a:r>
              <a:rPr lang="ru-RU" sz="1403" baseline="0" b="0" i="0" dirty="0" spc="0">
                <a:latin typeface="Times New Roman" pitchFamily="0" charset="1"/>
              </a:rPr>
              <a:t>Сегодня</a:t>
            </a:r>
            <a:r>
              <a:rPr lang="ru-RU" sz="1403" baseline="0" b="0" i="0" dirty="0" spc="693">
                <a:latin typeface="Times New Roman" pitchFamily="0" charset="1"/>
              </a:rPr>
              <a:t> </a:t>
            </a:r>
            <a:r>
              <a:rPr lang="ru-RU" sz="1403" baseline="0" b="0" i="0" dirty="0" spc="0">
                <a:latin typeface="Times New Roman" pitchFamily="0" charset="1"/>
              </a:rPr>
              <a:t>мно</a:t>
            </a:r>
            <a:r>
              <a:rPr lang="ru-RU" sz="1403" baseline="0" b="0" i="0" dirty="0" spc="-12">
                <a:latin typeface="Times New Roman" pitchFamily="0" charset="1"/>
              </a:rPr>
              <a:t>г</a:t>
            </a:r>
            <a:r>
              <a:rPr lang="ru-RU" sz="1403" baseline="0" b="0" i="0" dirty="0" spc="0">
                <a:latin typeface="Times New Roman" pitchFamily="0" charset="1"/>
              </a:rPr>
              <a:t>о</a:t>
            </a:r>
            <a:r>
              <a:rPr lang="ru-RU" sz="1403" baseline="0" b="0" i="0" dirty="0" spc="692">
                <a:latin typeface="Times New Roman" pitchFamily="0" charset="1"/>
              </a:rPr>
              <a:t> </a:t>
            </a:r>
            <a:r>
              <a:rPr lang="ru-RU" sz="1403" baseline="0" b="0" i="0" dirty="0" spc="0">
                <a:latin typeface="Times New Roman" pitchFamily="0" charset="1"/>
              </a:rPr>
              <a:t>го</a:t>
            </a:r>
            <a:r>
              <a:rPr lang="ru-RU" sz="1403" baseline="0" b="0" i="0" dirty="0" spc="-15">
                <a:latin typeface="Times New Roman" pitchFamily="0" charset="1"/>
              </a:rPr>
              <a:t>в</a:t>
            </a:r>
            <a:r>
              <a:rPr lang="ru-RU" sz="1403" baseline="0" b="0" i="0" dirty="0" spc="0">
                <a:latin typeface="Times New Roman" pitchFamily="0" charset="1"/>
              </a:rPr>
              <a:t>орят</a:t>
            </a:r>
            <a:r>
              <a:rPr lang="ru-RU" sz="1403" baseline="0" b="0" i="0" dirty="0" spc="692">
                <a:latin typeface="Times New Roman" pitchFamily="0" charset="1"/>
              </a:rPr>
              <a:t> </a:t>
            </a:r>
            <a:r>
              <a:rPr lang="ru-RU" sz="1403" baseline="0" b="0" i="0" dirty="0" spc="0">
                <a:latin typeface="Times New Roman" pitchFamily="0" charset="1"/>
              </a:rPr>
              <a:t>о</a:t>
            </a:r>
            <a:r>
              <a:rPr lang="ru-RU" sz="1403" baseline="0" b="0" i="0" dirty="0" spc="692">
                <a:latin typeface="Times New Roman" pitchFamily="0" charset="1"/>
              </a:rPr>
              <a:t> </a:t>
            </a:r>
            <a:r>
              <a:rPr lang="ru-RU" sz="1403" baseline="0" b="0" i="0" dirty="0" spc="0">
                <a:latin typeface="Times New Roman" pitchFamily="0" charset="1"/>
              </a:rPr>
              <a:t>том</a:t>
            </a:r>
            <a:r>
              <a:rPr lang="ru-RU" sz="1403" baseline="0" b="0" i="0" dirty="0" spc="-16">
                <a:latin typeface="Times New Roman" pitchFamily="0" charset="1"/>
              </a:rPr>
              <a:t>,</a:t>
            </a:r>
            <a:r>
              <a:rPr lang="ru-RU" sz="1403" baseline="0" b="0" i="0" dirty="0" spc="692">
                <a:latin typeface="Times New Roman" pitchFamily="0" charset="1"/>
              </a:rPr>
              <a:t> </a:t>
            </a:r>
            <a:r>
              <a:rPr lang="ru-RU" sz="1403" baseline="0" b="0" i="0" dirty="0" spc="0">
                <a:latin typeface="Times New Roman" pitchFamily="0" charset="1"/>
              </a:rPr>
              <a:t>что</a:t>
            </a:r>
            <a:r>
              <a:rPr lang="ru-RU" sz="1403" baseline="0" b="0" i="0" dirty="0" spc="692">
                <a:latin typeface="Times New Roman" pitchFamily="0" charset="1"/>
              </a:rPr>
              <a:t> </a:t>
            </a:r>
            <a:r>
              <a:rPr lang="ru-RU" sz="1403" baseline="0" b="0" i="0" dirty="0" spc="0">
                <a:latin typeface="Times New Roman" pitchFamily="0" charset="1"/>
              </a:rPr>
              <a:t>контент</a:t>
            </a:r>
            <a:r>
              <a:rPr lang="ru-RU" sz="1403" baseline="0" b="0" i="0" dirty="0" spc="693">
                <a:latin typeface="Times New Roman" pitchFamily="0" charset="1"/>
              </a:rPr>
              <a:t> </a:t>
            </a:r>
            <a:r>
              <a:rPr lang="ru-RU" sz="1403" baseline="0" b="0" i="0" dirty="0" spc="-15">
                <a:latin typeface="Times New Roman" pitchFamily="0" charset="1"/>
              </a:rPr>
              <a:t>в </a:t>
            </a:r>
          </a:p>
          <a:p>
            <a:pPr marL="0">
              <a:lnSpc>
                <a:spcPts val="1860"/>
              </a:lnSpc>
            </a:pPr>
            <a:r>
              <a:rPr lang="ru-RU" sz="1403" baseline="0" b="0" i="0" dirty="0" spc="0">
                <a:latin typeface="Times New Roman" pitchFamily="0" charset="1"/>
              </a:rPr>
              <a:t>социальных сетях является нас</a:t>
            </a:r>
            <a:r>
              <a:rPr lang="ru-RU" sz="1403" baseline="0" b="0" i="0" dirty="0" spc="-13">
                <a:latin typeface="Times New Roman" pitchFamily="0" charset="1"/>
              </a:rPr>
              <a:t>т</a:t>
            </a:r>
            <a:r>
              <a:rPr lang="ru-RU" sz="1403" baseline="0" b="0" i="0" dirty="0" spc="0">
                <a:latin typeface="Times New Roman" pitchFamily="0" charset="1"/>
              </a:rPr>
              <a:t>оящим ор</a:t>
            </a:r>
            <a:r>
              <a:rPr lang="ru-RU" sz="1403" baseline="0" b="0" i="0" dirty="0" spc="-19">
                <a:latin typeface="Times New Roman" pitchFamily="0" charset="1"/>
              </a:rPr>
              <a:t>у</a:t>
            </a:r>
            <a:r>
              <a:rPr lang="ru-RU" sz="1403" baseline="0" b="0" i="0" dirty="0" spc="0">
                <a:latin typeface="Times New Roman" pitchFamily="0" charset="1"/>
              </a:rPr>
              <a:t>жием, и н</a:t>
            </a:r>
            <a:r>
              <a:rPr lang="ru-RU" sz="1403" baseline="0" b="0" i="0" dirty="0" spc="-19">
                <a:latin typeface="Times New Roman" pitchFamily="0" charset="1"/>
              </a:rPr>
              <a:t>у</a:t>
            </a:r>
            <a:r>
              <a:rPr lang="ru-RU" sz="1403" baseline="0" b="0" i="0" dirty="0" spc="0">
                <a:latin typeface="Times New Roman" pitchFamily="0" charset="1"/>
              </a:rPr>
              <a:t>жно </a:t>
            </a:r>
            <a:r>
              <a:rPr lang="ru-RU" sz="1403" baseline="0" b="0" i="0" dirty="0" spc="-19">
                <a:latin typeface="Times New Roman" pitchFamily="0" charset="1"/>
              </a:rPr>
              <a:t>у</a:t>
            </a:r>
            <a:r>
              <a:rPr lang="ru-RU" sz="1403" baseline="0" b="0" i="0" dirty="0" spc="0">
                <a:latin typeface="Times New Roman" pitchFamily="0" charset="1"/>
              </a:rPr>
              <a:t>читься понимать</a:t>
            </a:r>
            <a:r>
              <a:rPr lang="ru-RU" sz="1403" baseline="0" b="0" i="0" dirty="0" spc="-16">
                <a:latin typeface="Times New Roman" pitchFamily="0" charset="1"/>
              </a:rPr>
              <a:t>, </a:t>
            </a:r>
          </a:p>
          <a:p>
            <a:pPr marL="0">
              <a:lnSpc>
                <a:spcPts val="1850"/>
              </a:lnSpc>
            </a:pPr>
            <a:r>
              <a:rPr lang="ru-RU" sz="1403" baseline="0" b="0" i="0" dirty="0" spc="0">
                <a:latin typeface="Times New Roman" pitchFamily="0" charset="1"/>
              </a:rPr>
              <a:t>что</a:t>
            </a:r>
            <a:r>
              <a:rPr lang="ru-RU" sz="1403" baseline="0" b="0" i="0" dirty="0" spc="355">
                <a:latin typeface="Times New Roman" pitchFamily="0" charset="1"/>
              </a:rPr>
              <a:t> </a:t>
            </a:r>
            <a:r>
              <a:rPr lang="ru-RU" sz="1403" baseline="0" b="0" i="0" dirty="0" spc="-15">
                <a:latin typeface="Times New Roman" pitchFamily="0" charset="1"/>
              </a:rPr>
              <a:t>т</a:t>
            </a:r>
            <a:r>
              <a:rPr lang="ru-RU" sz="1403" baseline="0" b="0" i="0" dirty="0" spc="0">
                <a:latin typeface="Times New Roman" pitchFamily="0" charset="1"/>
              </a:rPr>
              <a:t>ы</a:t>
            </a:r>
            <a:r>
              <a:rPr lang="ru-RU" sz="1403" baseline="0" b="0" i="0" dirty="0" spc="343">
                <a:latin typeface="Times New Roman" pitchFamily="0" charset="1"/>
              </a:rPr>
              <a:t> </a:t>
            </a:r>
            <a:r>
              <a:rPr lang="ru-RU" sz="1403" baseline="0" b="0" i="0" dirty="0" spc="0">
                <a:latin typeface="Times New Roman" pitchFamily="0" charset="1"/>
              </a:rPr>
              <a:t>смо</a:t>
            </a:r>
            <a:r>
              <a:rPr lang="ru-RU" sz="1403" baseline="0" b="0" i="0" dirty="0" spc="-15">
                <a:latin typeface="Times New Roman" pitchFamily="0" charset="1"/>
              </a:rPr>
              <a:t>т</a:t>
            </a:r>
            <a:r>
              <a:rPr lang="ru-RU" sz="1403" baseline="0" b="0" i="0" dirty="0" spc="0">
                <a:latin typeface="Times New Roman" pitchFamily="0" charset="1"/>
              </a:rPr>
              <a:t>ришь</a:t>
            </a:r>
            <a:r>
              <a:rPr lang="ru-RU" sz="1403" baseline="0" b="0" i="0" dirty="0" spc="0">
                <a:latin typeface="Times New Roman" pitchFamily="0" charset="1"/>
              </a:rPr>
              <a:t>,</a:t>
            </a:r>
            <a:r>
              <a:rPr lang="ru-RU" sz="1403" baseline="0" b="0" i="0" dirty="0" spc="345">
                <a:latin typeface="Times New Roman" pitchFamily="0" charset="1"/>
              </a:rPr>
              <a:t> </a:t>
            </a:r>
            <a:r>
              <a:rPr lang="ru-RU" sz="1403" baseline="0" b="0" i="0" dirty="0" spc="0">
                <a:latin typeface="Times New Roman" pitchFamily="0" charset="1"/>
              </a:rPr>
              <a:t>и</a:t>
            </a:r>
            <a:r>
              <a:rPr lang="ru-RU" sz="1403" baseline="0" b="0" i="0" dirty="0" spc="355">
                <a:latin typeface="Times New Roman" pitchFamily="0" charset="1"/>
              </a:rPr>
              <a:t> </a:t>
            </a:r>
            <a:r>
              <a:rPr lang="ru-RU" sz="1403" baseline="0" b="0" i="0" dirty="0" spc="0">
                <a:latin typeface="Times New Roman" pitchFamily="0" charset="1"/>
              </a:rPr>
              <a:t>как</a:t>
            </a:r>
            <a:r>
              <a:rPr lang="ru-RU" sz="1403" baseline="0" b="0" i="0" dirty="0" spc="345">
                <a:latin typeface="Times New Roman" pitchFamily="0" charset="1"/>
              </a:rPr>
              <a:t> </a:t>
            </a:r>
            <a:r>
              <a:rPr lang="ru-RU" sz="1403" baseline="0" b="0" i="0" dirty="0" spc="0">
                <a:latin typeface="Times New Roman" pitchFamily="0" charset="1"/>
              </a:rPr>
              <a:t>на</a:t>
            </a:r>
            <a:r>
              <a:rPr lang="ru-RU" sz="1403" baseline="0" b="0" i="0" dirty="0" spc="356">
                <a:latin typeface="Times New Roman" pitchFamily="0" charset="1"/>
              </a:rPr>
              <a:t> </a:t>
            </a:r>
            <a:r>
              <a:rPr lang="ru-RU" sz="1403" baseline="0" b="0" i="0" dirty="0" spc="-15">
                <a:latin typeface="Times New Roman" pitchFamily="0" charset="1"/>
              </a:rPr>
              <a:t>т</a:t>
            </a:r>
            <a:r>
              <a:rPr lang="ru-RU" sz="1403" baseline="0" b="0" i="0" dirty="0" spc="0">
                <a:latin typeface="Times New Roman" pitchFamily="0" charset="1"/>
              </a:rPr>
              <a:t>ебя</a:t>
            </a:r>
            <a:r>
              <a:rPr lang="ru-RU" sz="1403" baseline="0" b="0" i="0" dirty="0" spc="358">
                <a:latin typeface="Times New Roman" pitchFamily="0" charset="1"/>
              </a:rPr>
              <a:t> </a:t>
            </a:r>
            <a:r>
              <a:rPr lang="ru-RU" sz="1403" baseline="0" b="0" i="0" dirty="0" spc="0">
                <a:latin typeface="Times New Roman" pitchFamily="0" charset="1"/>
              </a:rPr>
              <a:t>э</a:t>
            </a:r>
            <a:r>
              <a:rPr lang="ru-RU" sz="1403" baseline="0" b="0" i="0" dirty="0" spc="-16">
                <a:latin typeface="Times New Roman" pitchFamily="0" charset="1"/>
              </a:rPr>
              <a:t>т</a:t>
            </a:r>
            <a:r>
              <a:rPr lang="ru-RU" sz="1403" baseline="0" b="0" i="0" dirty="0" spc="0">
                <a:latin typeface="Times New Roman" pitchFamily="0" charset="1"/>
              </a:rPr>
              <a:t>о</a:t>
            </a:r>
            <a:r>
              <a:rPr lang="ru-RU" sz="1403" baseline="0" b="0" i="0" dirty="0" spc="343">
                <a:latin typeface="Times New Roman" pitchFamily="0" charset="1"/>
              </a:rPr>
              <a:t> </a:t>
            </a:r>
            <a:r>
              <a:rPr lang="ru-RU" sz="1403" baseline="0" b="0" i="0" dirty="0" spc="0">
                <a:latin typeface="Times New Roman" pitchFamily="0" charset="1"/>
              </a:rPr>
              <a:t>влияет</a:t>
            </a:r>
            <a:r>
              <a:rPr lang="ru-RU" sz="1403" baseline="0" b="0" i="0" dirty="0" spc="0">
                <a:latin typeface="Times New Roman" pitchFamily="0" charset="1"/>
              </a:rPr>
              <a:t>.</a:t>
            </a:r>
            <a:r>
              <a:rPr lang="ru-RU" sz="1403" baseline="0" b="0" i="0" dirty="0" spc="356">
                <a:latin typeface="Times New Roman" pitchFamily="0" charset="1"/>
              </a:rPr>
              <a:t> </a:t>
            </a:r>
            <a:r>
              <a:rPr lang="ru-RU" sz="1403" baseline="0" b="0" i="0" dirty="0" spc="0">
                <a:latin typeface="Times New Roman" pitchFamily="0" charset="1"/>
              </a:rPr>
              <a:t>Есл</a:t>
            </a:r>
            <a:r>
              <a:rPr lang="ru-RU" sz="1403" baseline="0" b="0" i="0" dirty="0" spc="-12">
                <a:latin typeface="Times New Roman" pitchFamily="0" charset="1"/>
              </a:rPr>
              <a:t>и</a:t>
            </a:r>
            <a:r>
              <a:rPr lang="ru-RU" sz="1403" baseline="0" b="0" i="0" dirty="0" spc="356">
                <a:latin typeface="Times New Roman" pitchFamily="0" charset="1"/>
              </a:rPr>
              <a:t> </a:t>
            </a:r>
            <a:r>
              <a:rPr lang="ru-RU" sz="1403" baseline="0" b="0" i="0" dirty="0" spc="0">
                <a:latin typeface="Times New Roman" pitchFamily="0" charset="1"/>
              </a:rPr>
              <a:t>во</a:t>
            </a:r>
            <a:r>
              <a:rPr lang="ru-RU" sz="1403" baseline="0" b="0" i="0" dirty="0" spc="-12">
                <a:latin typeface="Times New Roman" pitchFamily="0" charset="1"/>
              </a:rPr>
              <a:t>з</a:t>
            </a:r>
            <a:r>
              <a:rPr lang="ru-RU" sz="1403" baseline="0" b="0" i="0" dirty="0" spc="0">
                <a:latin typeface="Times New Roman" pitchFamily="0" charset="1"/>
              </a:rPr>
              <a:t>никают</a:t>
            </a:r>
            <a:r>
              <a:rPr lang="ru-RU" sz="1403" baseline="0" b="0" i="0" dirty="0" spc="356">
                <a:latin typeface="Times New Roman" pitchFamily="0" charset="1"/>
              </a:rPr>
              <a:t> </a:t>
            </a:r>
            <a:r>
              <a:rPr lang="ru-RU" sz="1403" baseline="0" b="0" i="0" dirty="0" spc="0">
                <a:latin typeface="Times New Roman" pitchFamily="0" charset="1"/>
              </a:rPr>
              <a:t>негати</a:t>
            </a:r>
            <a:r>
              <a:rPr lang="ru-RU" sz="1403" baseline="0" b="0" i="0" dirty="0" spc="-15">
                <a:latin typeface="Times New Roman" pitchFamily="0" charset="1"/>
              </a:rPr>
              <a:t>в</a:t>
            </a:r>
            <a:r>
              <a:rPr lang="ru-RU" sz="1403" baseline="0" b="0" i="0" dirty="0" spc="0">
                <a:latin typeface="Times New Roman" pitchFamily="0" charset="1"/>
              </a:rPr>
              <a:t>ны</a:t>
            </a:r>
            <a:r>
              <a:rPr lang="ru-RU" sz="1403" baseline="0" b="0" i="0" dirty="0" spc="-12">
                <a:latin typeface="Times New Roman" pitchFamily="0" charset="1"/>
              </a:rPr>
              <a:t>е </a:t>
            </a:r>
          </a:p>
          <a:p>
            <a:pPr marL="0">
              <a:lnSpc>
                <a:spcPts val="1847"/>
              </a:lnSpc>
            </a:pPr>
            <a:r>
              <a:rPr lang="ru-RU" sz="1403" baseline="0" b="0" i="0" dirty="0" spc="0">
                <a:latin typeface="Times New Roman" pitchFamily="0" charset="1"/>
              </a:rPr>
              <a:t>эмоции,</a:t>
            </a:r>
            <a:r>
              <a:rPr lang="ru-RU" sz="1403" baseline="0" b="0" i="0" dirty="0" spc="388">
                <a:latin typeface="Times New Roman" pitchFamily="0" charset="1"/>
              </a:rPr>
              <a:t> </a:t>
            </a:r>
            <a:r>
              <a:rPr lang="ru-RU" sz="1403" baseline="0" b="0" i="0" dirty="0" spc="-15">
                <a:latin typeface="Times New Roman" pitchFamily="0" charset="1"/>
              </a:rPr>
              <a:t>т</a:t>
            </a:r>
            <a:r>
              <a:rPr lang="ru-RU" sz="1403" baseline="0" b="0" i="0" dirty="0" spc="0">
                <a:latin typeface="Times New Roman" pitchFamily="0" charset="1"/>
              </a:rPr>
              <a:t>о</a:t>
            </a:r>
            <a:r>
              <a:rPr lang="ru-RU" sz="1403" baseline="0" b="0" i="0" dirty="0" spc="391">
                <a:latin typeface="Times New Roman" pitchFamily="0" charset="1"/>
              </a:rPr>
              <a:t> </a:t>
            </a:r>
            <a:r>
              <a:rPr lang="ru-RU" sz="1403" baseline="0" b="0" i="0" dirty="0" spc="0">
                <a:latin typeface="Times New Roman" pitchFamily="0" charset="1"/>
              </a:rPr>
              <a:t>э</a:t>
            </a:r>
            <a:r>
              <a:rPr lang="ru-RU" sz="1403" baseline="0" b="0" i="0" dirty="0" spc="-16">
                <a:latin typeface="Times New Roman" pitchFamily="0" charset="1"/>
              </a:rPr>
              <a:t>т</a:t>
            </a:r>
            <a:r>
              <a:rPr lang="ru-RU" sz="1403" baseline="0" b="0" i="0" dirty="0" spc="0">
                <a:latin typeface="Times New Roman" pitchFamily="0" charset="1"/>
              </a:rPr>
              <a:t>о</a:t>
            </a:r>
            <a:r>
              <a:rPr lang="ru-RU" sz="1403" baseline="0" b="0" i="0" dirty="0" spc="391">
                <a:latin typeface="Times New Roman" pitchFamily="0" charset="1"/>
              </a:rPr>
              <a:t> </a:t>
            </a:r>
            <a:r>
              <a:rPr lang="ru-RU" sz="1403" baseline="0" b="0" i="0" dirty="0" spc="0">
                <a:latin typeface="Times New Roman" pitchFamily="0" charset="1"/>
              </a:rPr>
              <a:t>я</a:t>
            </a:r>
            <a:r>
              <a:rPr lang="ru-RU" sz="1403" baseline="0" b="0" i="0" dirty="0" spc="-13">
                <a:latin typeface="Times New Roman" pitchFamily="0" charset="1"/>
              </a:rPr>
              <a:t>в</a:t>
            </a:r>
            <a:r>
              <a:rPr lang="ru-RU" sz="1403" baseline="0" b="0" i="0" dirty="0" spc="0">
                <a:latin typeface="Times New Roman" pitchFamily="0" charset="1"/>
              </a:rPr>
              <a:t>ный</a:t>
            </a:r>
            <a:r>
              <a:rPr lang="ru-RU" sz="1403" baseline="0" b="0" i="0" dirty="0" spc="391">
                <a:latin typeface="Times New Roman" pitchFamily="0" charset="1"/>
              </a:rPr>
              <a:t> </a:t>
            </a:r>
            <a:r>
              <a:rPr lang="ru-RU" sz="1403" baseline="0" b="0" i="0" dirty="0" spc="0">
                <a:latin typeface="Times New Roman" pitchFamily="0" charset="1"/>
              </a:rPr>
              <a:t>прим</a:t>
            </a:r>
            <a:r>
              <a:rPr lang="ru-RU" sz="1403" baseline="0" b="0" i="0" dirty="0" spc="-13">
                <a:latin typeface="Times New Roman" pitchFamily="0" charset="1"/>
              </a:rPr>
              <a:t>е</a:t>
            </a:r>
            <a:r>
              <a:rPr lang="ru-RU" sz="1403" baseline="0" b="0" i="0" dirty="0" spc="0">
                <a:latin typeface="Times New Roman" pitchFamily="0" charset="1"/>
              </a:rPr>
              <a:t>р</a:t>
            </a:r>
            <a:r>
              <a:rPr lang="ru-RU" sz="1403" baseline="0" b="0" i="0" dirty="0" spc="379">
                <a:latin typeface="Times New Roman" pitchFamily="0" charset="1"/>
              </a:rPr>
              <a:t> </a:t>
            </a:r>
            <a:r>
              <a:rPr lang="ru-RU" sz="1403" baseline="0" b="0" i="0" dirty="0" spc="0">
                <a:latin typeface="Times New Roman" pitchFamily="0" charset="1"/>
              </a:rPr>
              <a:t>разр</a:t>
            </a:r>
            <a:r>
              <a:rPr lang="ru-RU" sz="1403" baseline="0" b="0" i="0" dirty="0" spc="-15">
                <a:latin typeface="Times New Roman" pitchFamily="0" charset="1"/>
              </a:rPr>
              <a:t>у</a:t>
            </a:r>
            <a:r>
              <a:rPr lang="ru-RU" sz="1403" baseline="0" b="0" i="0" dirty="0" spc="0">
                <a:latin typeface="Times New Roman" pitchFamily="0" charset="1"/>
              </a:rPr>
              <a:t>шающего</a:t>
            </a:r>
            <a:r>
              <a:rPr lang="ru-RU" sz="1403" baseline="0" b="0" i="0" dirty="0" spc="391">
                <a:latin typeface="Times New Roman" pitchFamily="0" charset="1"/>
              </a:rPr>
              <a:t> </a:t>
            </a:r>
            <a:r>
              <a:rPr lang="ru-RU" sz="1403" baseline="0" b="0" i="0" dirty="0" spc="0">
                <a:latin typeface="Times New Roman" pitchFamily="0" charset="1"/>
              </a:rPr>
              <a:t>конт</a:t>
            </a:r>
            <a:r>
              <a:rPr lang="ru-RU" sz="1403" baseline="0" b="0" i="0" dirty="0" spc="-13">
                <a:latin typeface="Times New Roman" pitchFamily="0" charset="1"/>
              </a:rPr>
              <a:t>е</a:t>
            </a:r>
            <a:r>
              <a:rPr lang="ru-RU" sz="1403" baseline="0" b="0" i="0" dirty="0" spc="0">
                <a:latin typeface="Times New Roman" pitchFamily="0" charset="1"/>
              </a:rPr>
              <a:t>нта</a:t>
            </a:r>
            <a:r>
              <a:rPr lang="ru-RU" sz="1403" baseline="0" b="0" i="0" dirty="0" spc="-16">
                <a:latin typeface="Times New Roman" pitchFamily="0" charset="1"/>
              </a:rPr>
              <a:t>,</a:t>
            </a:r>
            <a:r>
              <a:rPr lang="ru-RU" sz="1403" baseline="0" b="0" i="0" dirty="0" spc="391">
                <a:latin typeface="Times New Roman" pitchFamily="0" charset="1"/>
              </a:rPr>
              <a:t> </a:t>
            </a:r>
            <a:r>
              <a:rPr lang="ru-RU" sz="1403" baseline="0" b="0" i="0" dirty="0" spc="0">
                <a:latin typeface="Times New Roman" pitchFamily="0" charset="1"/>
              </a:rPr>
              <a:t>и</a:t>
            </a:r>
            <a:r>
              <a:rPr lang="ru-RU" sz="1403" baseline="0" b="0" i="0" dirty="0" spc="379">
                <a:latin typeface="Times New Roman" pitchFamily="0" charset="1"/>
              </a:rPr>
              <a:t> </a:t>
            </a:r>
            <a:r>
              <a:rPr lang="ru-RU" sz="1403" baseline="0" b="0" i="0" dirty="0" spc="0">
                <a:latin typeface="Times New Roman" pitchFamily="0" charset="1"/>
              </a:rPr>
              <a:t>от</a:t>
            </a:r>
            <a:r>
              <a:rPr lang="ru-RU" sz="1403" baseline="0" b="0" i="0" dirty="0" spc="390">
                <a:latin typeface="Times New Roman" pitchFamily="0" charset="1"/>
              </a:rPr>
              <a:t> </a:t>
            </a:r>
            <a:r>
              <a:rPr lang="ru-RU" sz="1403" baseline="0" b="0" i="0" dirty="0" spc="0">
                <a:latin typeface="Times New Roman" pitchFamily="0" charset="1"/>
              </a:rPr>
              <a:t>него</a:t>
            </a:r>
            <a:r>
              <a:rPr lang="ru-RU" sz="1403" baseline="0" b="0" i="0" dirty="0" spc="391">
                <a:latin typeface="Times New Roman" pitchFamily="0" charset="1"/>
              </a:rPr>
              <a:t> </a:t>
            </a:r>
            <a:r>
              <a:rPr lang="ru-RU" sz="1403" baseline="0" b="0" i="0" dirty="0" spc="0">
                <a:latin typeface="Times New Roman" pitchFamily="0" charset="1"/>
              </a:rPr>
              <a:t>л</a:t>
            </a:r>
            <a:r>
              <a:rPr lang="ru-RU" sz="1403" baseline="0" b="0" i="0" dirty="0" spc="-19">
                <a:latin typeface="Times New Roman" pitchFamily="0" charset="1"/>
              </a:rPr>
              <a:t>у</a:t>
            </a:r>
            <a:r>
              <a:rPr lang="ru-RU" sz="1403" baseline="0" b="0" i="0" dirty="0" spc="0">
                <a:latin typeface="Times New Roman" pitchFamily="0" charset="1"/>
              </a:rPr>
              <a:t>чш</a:t>
            </a:r>
            <a:r>
              <a:rPr lang="ru-RU" sz="1403" baseline="0" b="0" i="0" dirty="0" spc="-12">
                <a:latin typeface="Times New Roman" pitchFamily="0" charset="1"/>
              </a:rPr>
              <a:t>е </a:t>
            </a:r>
          </a:p>
          <a:p>
            <a:pPr marL="0">
              <a:lnSpc>
                <a:spcPts val="1860"/>
              </a:lnSpc>
            </a:pPr>
            <a:r>
              <a:rPr lang="ru-RU" sz="1403" baseline="0" b="0" i="0" dirty="0" spc="0">
                <a:latin typeface="Times New Roman" pitchFamily="0" charset="1"/>
              </a:rPr>
              <a:t>отказать</a:t>
            </a:r>
            <a:r>
              <a:rPr lang="ru-RU" sz="1403" baseline="0" b="0" i="0" dirty="0" spc="-12">
                <a:latin typeface="Times New Roman" pitchFamily="0" charset="1"/>
              </a:rPr>
              <a:t>с</a:t>
            </a:r>
            <a:r>
              <a:rPr lang="ru-RU" sz="1403" baseline="0" b="0" i="0" dirty="0" spc="0">
                <a:latin typeface="Times New Roman" pitchFamily="0" charset="1"/>
              </a:rPr>
              <a:t>я</a:t>
            </a:r>
            <a:r>
              <a:rPr lang="ru-RU" sz="1403" baseline="0" b="0" i="0" dirty="0" spc="-12">
                <a:latin typeface="Times New Roman" pitchFamily="0" charset="1"/>
              </a:rPr>
              <a:t>.</a:t>
            </a:r>
            <a:r>
              <a:rPr lang="ru-RU" sz="1403" baseline="0" b="0" i="0" dirty="0" spc="-12">
                <a:latin typeface="Times New Roman" pitchFamily="0" charset="1"/>
              </a:rPr>
              <a:t> </a:t>
            </a:r>
          </a:p>
        </p:txBody>
      </p:sp>
      <p:sp>
        <p:nvSpPr>
          <p:cNvPr id="161" name="Rectangle 161"/>
          <p:cNvSpPr/>
          <p:nvPr/>
        </p:nvSpPr>
        <p:spPr>
          <a:xfrm rot="0" flipH="0" flipV="0">
            <a:off x="1080820" y="5647079"/>
            <a:ext cx="5985527" cy="1412248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449529"/>
            <a:r>
              <a:rPr lang="ru-RU" sz="1403" baseline="0" b="0" i="0" dirty="0" spc="0">
                <a:latin typeface="Times New Roman" pitchFamily="0" charset="1"/>
              </a:rPr>
              <a:t>Умение</a:t>
            </a:r>
            <a:r>
              <a:rPr lang="ru-RU" sz="1403" baseline="0" b="0" i="0" dirty="0" spc="103">
                <a:latin typeface="Times New Roman" pitchFamily="0" charset="1"/>
              </a:rPr>
              <a:t> </a:t>
            </a:r>
            <a:r>
              <a:rPr lang="ru-RU" sz="1403" baseline="0" b="0" i="0" dirty="0" spc="-12">
                <a:latin typeface="Times New Roman" pitchFamily="0" charset="1"/>
              </a:rPr>
              <a:t>с</a:t>
            </a:r>
            <a:r>
              <a:rPr lang="ru-RU" sz="1403" baseline="0" b="0" i="0" dirty="0" spc="0">
                <a:latin typeface="Times New Roman" pitchFamily="0" charset="1"/>
              </a:rPr>
              <a:t>нимать</a:t>
            </a:r>
            <a:r>
              <a:rPr lang="ru-RU" sz="1403" baseline="0" b="0" i="0" dirty="0" spc="103">
                <a:latin typeface="Times New Roman" pitchFamily="0" charset="1"/>
              </a:rPr>
              <a:t> </a:t>
            </a:r>
            <a:r>
              <a:rPr lang="ru-RU" sz="1403" baseline="0" b="0" i="0" dirty="0" spc="0">
                <a:latin typeface="Times New Roman" pitchFamily="0" charset="1"/>
              </a:rPr>
              <a:t>и мон</a:t>
            </a:r>
            <a:r>
              <a:rPr lang="ru-RU" sz="1403" baseline="0" b="0" i="0" dirty="0" spc="-15">
                <a:latin typeface="Times New Roman" pitchFamily="0" charset="1"/>
              </a:rPr>
              <a:t>т</a:t>
            </a:r>
            <a:r>
              <a:rPr lang="ru-RU" sz="1403" baseline="0" b="0" i="0" dirty="0" spc="0">
                <a:latin typeface="Times New Roman" pitchFamily="0" charset="1"/>
              </a:rPr>
              <a:t>ировать хоро</a:t>
            </a:r>
            <a:r>
              <a:rPr lang="ru-RU" sz="1403" baseline="0" b="0" i="0" dirty="0" spc="-13">
                <a:latin typeface="Times New Roman" pitchFamily="0" charset="1"/>
              </a:rPr>
              <a:t>ш</a:t>
            </a:r>
            <a:r>
              <a:rPr lang="ru-RU" sz="1403" baseline="0" b="0" i="0" dirty="0" spc="0">
                <a:latin typeface="Times New Roman" pitchFamily="0" charset="1"/>
              </a:rPr>
              <a:t>ее</a:t>
            </a:r>
            <a:r>
              <a:rPr lang="ru-RU" sz="1403" baseline="0" b="0" i="0" dirty="0" spc="105">
                <a:latin typeface="Times New Roman" pitchFamily="0" charset="1"/>
              </a:rPr>
              <a:t> </a:t>
            </a:r>
            <a:r>
              <a:rPr lang="ru-RU" sz="1403" baseline="0" b="0" i="0" dirty="0" spc="0">
                <a:latin typeface="Times New Roman" pitchFamily="0" charset="1"/>
              </a:rPr>
              <a:t>видео</a:t>
            </a:r>
            <a:r>
              <a:rPr lang="ru-RU" sz="1403" baseline="0" b="0" i="0" dirty="0" spc="121">
                <a:latin typeface="Times New Roman" pitchFamily="0" charset="1"/>
              </a:rPr>
              <a:t> </a:t>
            </a:r>
            <a:r>
              <a:rPr lang="ru-RU" sz="1403" baseline="0" b="0" i="0" dirty="0" spc="0">
                <a:latin typeface="Times New Roman" pitchFamily="0" charset="1"/>
              </a:rPr>
              <a:t>–</a:t>
            </a:r>
            <a:r>
              <a:rPr lang="ru-RU" sz="1403" baseline="0" b="0" i="0" dirty="0" spc="104">
                <a:latin typeface="Times New Roman" pitchFamily="0" charset="1"/>
              </a:rPr>
              <a:t> </a:t>
            </a:r>
            <a:r>
              <a:rPr lang="ru-RU" sz="1403" baseline="0" b="0" i="0" dirty="0" spc="0">
                <a:latin typeface="Times New Roman" pitchFamily="0" charset="1"/>
              </a:rPr>
              <a:t>это цел</a:t>
            </a:r>
            <a:r>
              <a:rPr lang="ru-RU" sz="1403" baseline="0" b="0" i="0" dirty="0" spc="-16">
                <a:latin typeface="Times New Roman" pitchFamily="0" charset="1"/>
              </a:rPr>
              <a:t>а</a:t>
            </a:r>
            <a:r>
              <a:rPr lang="ru-RU" sz="1403" baseline="0" b="0" i="0" dirty="0" spc="0">
                <a:latin typeface="Times New Roman" pitchFamily="0" charset="1"/>
              </a:rPr>
              <a:t>я</a:t>
            </a:r>
            <a:r>
              <a:rPr lang="ru-RU" sz="1403" baseline="0" b="0" i="0" dirty="0" spc="105">
                <a:latin typeface="Times New Roman" pitchFamily="0" charset="1"/>
              </a:rPr>
              <a:t> </a:t>
            </a:r>
            <a:r>
              <a:rPr lang="ru-RU" sz="1403" baseline="0" b="0" i="0" dirty="0" spc="0">
                <a:latin typeface="Times New Roman" pitchFamily="0" charset="1"/>
              </a:rPr>
              <a:t>на</a:t>
            </a:r>
            <a:r>
              <a:rPr lang="ru-RU" sz="1403" baseline="0" b="0" i="0" dirty="0" spc="-17">
                <a:latin typeface="Times New Roman" pitchFamily="0" charset="1"/>
              </a:rPr>
              <a:t>у</a:t>
            </a:r>
            <a:r>
              <a:rPr lang="ru-RU" sz="1403" baseline="0" b="0" i="0" dirty="0" spc="0">
                <a:latin typeface="Times New Roman" pitchFamily="0" charset="1"/>
              </a:rPr>
              <a:t>ка.</a:t>
            </a:r>
            <a:r>
              <a:rPr lang="ru-RU" sz="1403" baseline="0" b="0" i="0" dirty="0" spc="102">
                <a:latin typeface="Times New Roman" pitchFamily="0" charset="1"/>
              </a:rPr>
              <a:t> </a:t>
            </a:r>
            <a:r>
              <a:rPr lang="ru-RU" sz="1403" baseline="0" b="0" i="0" dirty="0" spc="0">
                <a:latin typeface="Times New Roman" pitchFamily="0" charset="1"/>
              </a:rPr>
              <a:t>Еще </a:t>
            </a:r>
          </a:p>
          <a:p>
            <a:pPr marL="0">
              <a:lnSpc>
                <a:spcPts val="1847"/>
              </a:lnSpc>
            </a:pPr>
            <a:r>
              <a:rPr lang="ru-RU" sz="1403" baseline="0" b="0" i="0" dirty="0" spc="0">
                <a:latin typeface="Times New Roman" pitchFamily="0" charset="1"/>
              </a:rPr>
              <a:t>важне</a:t>
            </a:r>
            <a:r>
              <a:rPr lang="ru-RU" sz="1403" baseline="0" b="0" i="0" dirty="0" spc="-12">
                <a:latin typeface="Times New Roman" pitchFamily="0" charset="1"/>
              </a:rPr>
              <a:t>е</a:t>
            </a:r>
            <a:r>
              <a:rPr lang="ru-RU" sz="1403" baseline="0" b="0" i="0" dirty="0" spc="310">
                <a:latin typeface="Times New Roman" pitchFamily="0" charset="1"/>
              </a:rPr>
              <a:t> </a:t>
            </a:r>
            <a:r>
              <a:rPr lang="ru-RU" sz="1403" baseline="0" b="0" i="0" dirty="0" spc="0">
                <a:latin typeface="Times New Roman" pitchFamily="0" charset="1"/>
              </a:rPr>
              <a:t>–</a:t>
            </a:r>
            <a:r>
              <a:rPr lang="ru-RU" sz="1403" baseline="0" b="0" i="0" dirty="0" spc="309">
                <a:latin typeface="Times New Roman" pitchFamily="0" charset="1"/>
              </a:rPr>
              <a:t> </a:t>
            </a:r>
            <a:r>
              <a:rPr lang="ru-RU" sz="1403" baseline="0" b="0" i="0" dirty="0" spc="-12">
                <a:latin typeface="Times New Roman" pitchFamily="0" charset="1"/>
              </a:rPr>
              <a:t>с</a:t>
            </a:r>
            <a:r>
              <a:rPr lang="ru-RU" sz="1403" baseline="0" b="0" i="0" dirty="0" spc="0">
                <a:latin typeface="Times New Roman" pitchFamily="0" charset="1"/>
              </a:rPr>
              <a:t>од</a:t>
            </a:r>
            <a:r>
              <a:rPr lang="ru-RU" sz="1403" baseline="0" b="0" i="0" dirty="0" spc="-12">
                <a:latin typeface="Times New Roman" pitchFamily="0" charset="1"/>
              </a:rPr>
              <a:t>е</a:t>
            </a:r>
            <a:r>
              <a:rPr lang="ru-RU" sz="1403" baseline="0" b="0" i="0" dirty="0" spc="0">
                <a:latin typeface="Times New Roman" pitchFamily="0" charset="1"/>
              </a:rPr>
              <a:t>ржание.</a:t>
            </a:r>
            <a:r>
              <a:rPr lang="ru-RU" sz="1403" baseline="0" b="0" i="0" dirty="0" spc="309">
                <a:latin typeface="Times New Roman" pitchFamily="0" charset="1"/>
              </a:rPr>
              <a:t> </a:t>
            </a:r>
            <a:r>
              <a:rPr lang="ru-RU" sz="1403" baseline="0" b="0" i="0" dirty="0" spc="0">
                <a:latin typeface="Times New Roman" pitchFamily="0" charset="1"/>
              </a:rPr>
              <a:t>В</a:t>
            </a:r>
            <a:r>
              <a:rPr lang="ru-RU" sz="1403" baseline="0" b="0" i="0" dirty="0" spc="294">
                <a:latin typeface="Times New Roman" pitchFamily="0" charset="1"/>
              </a:rPr>
              <a:t> </a:t>
            </a:r>
            <a:r>
              <a:rPr lang="ru-RU" sz="1403" baseline="0" b="0" i="0" dirty="0" spc="0">
                <a:latin typeface="Times New Roman" pitchFamily="0" charset="1"/>
              </a:rPr>
              <a:t>фильме,</a:t>
            </a:r>
            <a:r>
              <a:rPr lang="ru-RU" sz="1403" baseline="0" b="0" i="0" dirty="0" spc="292">
                <a:latin typeface="Times New Roman" pitchFamily="0" charset="1"/>
              </a:rPr>
              <a:t> </a:t>
            </a:r>
            <a:r>
              <a:rPr lang="ru-RU" sz="1403" baseline="0" b="0" i="0" dirty="0" spc="0">
                <a:latin typeface="Times New Roman" pitchFamily="0" charset="1"/>
              </a:rPr>
              <a:t>ко</a:t>
            </a:r>
            <a:r>
              <a:rPr lang="ru-RU" sz="1403" baseline="0" b="0" i="0" dirty="0" spc="-15">
                <a:latin typeface="Times New Roman" pitchFamily="0" charset="1"/>
              </a:rPr>
              <a:t>т</a:t>
            </a:r>
            <a:r>
              <a:rPr lang="ru-RU" sz="1403" baseline="0" b="0" i="0" dirty="0" spc="0">
                <a:latin typeface="Times New Roman" pitchFamily="0" charset="1"/>
              </a:rPr>
              <a:t>орый</a:t>
            </a:r>
            <a:r>
              <a:rPr lang="ru-RU" sz="1403" baseline="0" b="0" i="0" dirty="0" spc="307">
                <a:latin typeface="Times New Roman" pitchFamily="0" charset="1"/>
              </a:rPr>
              <a:t> </a:t>
            </a:r>
            <a:r>
              <a:rPr lang="ru-RU" sz="1403" baseline="0" b="0" i="0" dirty="0" spc="-12">
                <a:latin typeface="Times New Roman" pitchFamily="0" charset="1"/>
              </a:rPr>
              <a:t>с</a:t>
            </a:r>
            <a:r>
              <a:rPr lang="ru-RU" sz="1403" baseline="0" b="0" i="0" dirty="0" spc="0">
                <a:latin typeface="Times New Roman" pitchFamily="0" charset="1"/>
              </a:rPr>
              <a:t>егодня</a:t>
            </a:r>
            <a:r>
              <a:rPr lang="ru-RU" sz="1403" baseline="0" b="0" i="0" dirty="0" spc="297">
                <a:latin typeface="Times New Roman" pitchFamily="0" charset="1"/>
              </a:rPr>
              <a:t> </a:t>
            </a:r>
            <a:r>
              <a:rPr lang="ru-RU" sz="1403" baseline="0" b="0" i="0" dirty="0" spc="0">
                <a:latin typeface="Times New Roman" pitchFamily="0" charset="1"/>
              </a:rPr>
              <a:t>посмотрим,</a:t>
            </a:r>
            <a:r>
              <a:rPr lang="ru-RU" sz="1403" baseline="0" b="0" i="0" dirty="0" spc="292">
                <a:latin typeface="Times New Roman" pitchFamily="0" charset="1"/>
              </a:rPr>
              <a:t> </a:t>
            </a:r>
            <a:r>
              <a:rPr lang="ru-RU" sz="1403" baseline="0" b="0" i="0" dirty="0" spc="0">
                <a:latin typeface="Times New Roman" pitchFamily="0" charset="1"/>
              </a:rPr>
              <a:t>ш</a:t>
            </a:r>
            <a:r>
              <a:rPr lang="ru-RU" sz="1403" baseline="0" b="0" i="0" dirty="0" spc="-12">
                <a:latin typeface="Times New Roman" pitchFamily="0" charset="1"/>
              </a:rPr>
              <a:t>к</a:t>
            </a:r>
            <a:r>
              <a:rPr lang="ru-RU" sz="1403" baseline="0" b="0" i="0" dirty="0" spc="0">
                <a:latin typeface="Times New Roman" pitchFamily="0" charset="1"/>
              </a:rPr>
              <a:t>ольники </a:t>
            </a:r>
          </a:p>
          <a:p>
            <a:pPr marL="0">
              <a:lnSpc>
                <a:spcPts val="1848"/>
              </a:lnSpc>
            </a:pPr>
            <a:r>
              <a:rPr lang="ru-RU" sz="1403" baseline="0" b="0" i="0" dirty="0" spc="0">
                <a:latin typeface="Times New Roman" pitchFamily="0" charset="1"/>
              </a:rPr>
              <a:t>тоже</a:t>
            </a:r>
            <a:r>
              <a:rPr lang="ru-RU" sz="1403" baseline="0" b="0" i="0" dirty="0" spc="595">
                <a:latin typeface="Times New Roman" pitchFamily="0" charset="1"/>
              </a:rPr>
              <a:t> </a:t>
            </a:r>
            <a:r>
              <a:rPr lang="ru-RU" sz="1403" baseline="0" b="0" i="0" dirty="0" spc="0">
                <a:latin typeface="Times New Roman" pitchFamily="0" charset="1"/>
              </a:rPr>
              <a:t>снимают</a:t>
            </a:r>
            <a:r>
              <a:rPr lang="ru-RU" sz="1403" baseline="0" b="0" i="0" dirty="0" spc="582">
                <a:latin typeface="Times New Roman" pitchFamily="0" charset="1"/>
              </a:rPr>
              <a:t> </a:t>
            </a:r>
            <a:r>
              <a:rPr lang="ru-RU" sz="1403" baseline="0" b="0" i="0" dirty="0" spc="0">
                <a:latin typeface="Times New Roman" pitchFamily="0" charset="1"/>
              </a:rPr>
              <a:t>события</a:t>
            </a:r>
            <a:r>
              <a:rPr lang="ru-RU" sz="1403" baseline="0" b="0" i="0" dirty="0" spc="598">
                <a:latin typeface="Times New Roman" pitchFamily="0" charset="1"/>
              </a:rPr>
              <a:t> </a:t>
            </a:r>
            <a:r>
              <a:rPr lang="ru-RU" sz="1403" baseline="0" b="0" i="0" dirty="0" spc="0">
                <a:latin typeface="Times New Roman" pitchFamily="0" charset="1"/>
              </a:rPr>
              <a:t>с</a:t>
            </a:r>
            <a:r>
              <a:rPr lang="ru-RU" sz="1403" baseline="0" b="0" i="0" dirty="0" spc="-15">
                <a:latin typeface="Times New Roman" pitchFamily="0" charset="1"/>
              </a:rPr>
              <a:t>в</a:t>
            </a:r>
            <a:r>
              <a:rPr lang="ru-RU" sz="1403" baseline="0" b="0" i="0" dirty="0" spc="0">
                <a:latin typeface="Times New Roman" pitchFamily="0" charset="1"/>
              </a:rPr>
              <a:t>оей</a:t>
            </a:r>
            <a:r>
              <a:rPr lang="ru-RU" sz="1403" baseline="0" b="0" i="0" dirty="0" spc="595">
                <a:latin typeface="Times New Roman" pitchFamily="0" charset="1"/>
              </a:rPr>
              <a:t> </a:t>
            </a:r>
            <a:r>
              <a:rPr lang="ru-RU" sz="1403" baseline="0" b="0" i="0" dirty="0" spc="0">
                <a:latin typeface="Times New Roman" pitchFamily="0" charset="1"/>
              </a:rPr>
              <a:t>жизни.</a:t>
            </a:r>
            <a:r>
              <a:rPr lang="ru-RU" sz="1403" baseline="0" b="0" i="0" dirty="0" spc="592">
                <a:latin typeface="Times New Roman" pitchFamily="0" charset="1"/>
              </a:rPr>
              <a:t> </a:t>
            </a:r>
            <a:r>
              <a:rPr lang="ru-RU" sz="1403" baseline="0" b="0" i="0" dirty="0" spc="0">
                <a:latin typeface="Times New Roman" pitchFamily="0" charset="1"/>
              </a:rPr>
              <a:t>И</a:t>
            </a:r>
            <a:r>
              <a:rPr lang="ru-RU" sz="1403" baseline="0" b="0" i="0" dirty="0" spc="598">
                <a:latin typeface="Times New Roman" pitchFamily="0" charset="1"/>
              </a:rPr>
              <a:t> </a:t>
            </a:r>
            <a:r>
              <a:rPr lang="ru-RU" sz="1403" baseline="0" b="0" i="0" dirty="0" spc="0">
                <a:latin typeface="Times New Roman" pitchFamily="0" charset="1"/>
              </a:rPr>
              <a:t>со</a:t>
            </a:r>
            <a:r>
              <a:rPr lang="ru-RU" sz="1403" baseline="0" b="0" i="0" dirty="0" spc="-15">
                <a:latin typeface="Times New Roman" pitchFamily="0" charset="1"/>
              </a:rPr>
              <a:t>з</a:t>
            </a:r>
            <a:r>
              <a:rPr lang="ru-RU" sz="1403" baseline="0" b="0" i="0" dirty="0" spc="0">
                <a:latin typeface="Times New Roman" pitchFamily="0" charset="1"/>
              </a:rPr>
              <a:t>данное</a:t>
            </a:r>
            <a:r>
              <a:rPr lang="ru-RU" sz="1403" baseline="0" b="0" i="0" dirty="0" spc="584">
                <a:latin typeface="Times New Roman" pitchFamily="0" charset="1"/>
              </a:rPr>
              <a:t> </a:t>
            </a:r>
            <a:r>
              <a:rPr lang="ru-RU" sz="1403" baseline="0" b="0" i="0" dirty="0" spc="0">
                <a:latin typeface="Times New Roman" pitchFamily="0" charset="1"/>
              </a:rPr>
              <a:t>и</a:t>
            </a:r>
            <a:r>
              <a:rPr lang="ru-RU" sz="1403" baseline="0" b="0" i="0" dirty="0" spc="-13">
                <a:latin typeface="Times New Roman" pitchFamily="0" charset="1"/>
              </a:rPr>
              <a:t>м</a:t>
            </a:r>
            <a:r>
              <a:rPr lang="ru-RU" sz="1403" baseline="0" b="0" i="0" dirty="0" spc="0">
                <a:latin typeface="Times New Roman" pitchFamily="0" charset="1"/>
              </a:rPr>
              <a:t>и</a:t>
            </a:r>
            <a:r>
              <a:rPr lang="ru-RU" sz="1403" baseline="0" b="0" i="0" dirty="0" spc="597">
                <a:latin typeface="Times New Roman" pitchFamily="0" charset="1"/>
              </a:rPr>
              <a:t> </a:t>
            </a:r>
            <a:r>
              <a:rPr lang="ru-RU" sz="1403" baseline="0" b="0" i="0" dirty="0" spc="0">
                <a:latin typeface="Times New Roman" pitchFamily="0" charset="1"/>
              </a:rPr>
              <a:t>вид</a:t>
            </a:r>
            <a:r>
              <a:rPr lang="ru-RU" sz="1403" baseline="0" b="0" i="0" dirty="0" spc="-12">
                <a:latin typeface="Times New Roman" pitchFamily="0" charset="1"/>
              </a:rPr>
              <a:t>е</a:t>
            </a:r>
            <a:r>
              <a:rPr lang="ru-RU" sz="1403" baseline="0" b="0" i="0" dirty="0" spc="0">
                <a:latin typeface="Times New Roman" pitchFamily="0" charset="1"/>
              </a:rPr>
              <a:t>о</a:t>
            </a:r>
            <a:r>
              <a:rPr lang="ru-RU" sz="1403" baseline="0" b="0" i="0" dirty="0" spc="584">
                <a:latin typeface="Times New Roman" pitchFamily="0" charset="1"/>
              </a:rPr>
              <a:t> </a:t>
            </a:r>
            <a:r>
              <a:rPr lang="ru-RU" sz="1403" baseline="0" b="0" i="0" dirty="0" spc="0">
                <a:latin typeface="Times New Roman" pitchFamily="0" charset="1"/>
              </a:rPr>
              <a:t>поле</a:t>
            </a:r>
            <a:r>
              <a:rPr lang="ru-RU" sz="1403" baseline="0" b="0" i="0" dirty="0" spc="-15">
                <a:latin typeface="Times New Roman" pitchFamily="0" charset="1"/>
              </a:rPr>
              <a:t>з</a:t>
            </a:r>
            <a:r>
              <a:rPr lang="ru-RU" sz="1403" baseline="0" b="0" i="0" dirty="0" spc="0">
                <a:latin typeface="Times New Roman" pitchFamily="0" charset="1"/>
              </a:rPr>
              <a:t>но </a:t>
            </a:r>
          </a:p>
          <a:p>
            <a:pPr marL="0">
              <a:lnSpc>
                <a:spcPts val="1860"/>
              </a:lnSpc>
            </a:pPr>
            <a:r>
              <a:rPr lang="ru-RU" sz="1403" baseline="0" b="0" i="0" dirty="0" spc="0">
                <a:latin typeface="Times New Roman" pitchFamily="0" charset="1"/>
              </a:rPr>
              <a:t>пересма</a:t>
            </a:r>
            <a:r>
              <a:rPr lang="ru-RU" sz="1403" baseline="0" b="0" i="0" dirty="0" spc="-13">
                <a:latin typeface="Times New Roman" pitchFamily="0" charset="1"/>
              </a:rPr>
              <a:t>т</a:t>
            </a:r>
            <a:r>
              <a:rPr lang="ru-RU" sz="1403" baseline="0" b="0" i="0" dirty="0" spc="0">
                <a:latin typeface="Times New Roman" pitchFamily="0" charset="1"/>
              </a:rPr>
              <a:t>ри</a:t>
            </a:r>
            <a:r>
              <a:rPr lang="ru-RU" sz="1403" baseline="0" b="0" i="0" dirty="0" spc="-15">
                <a:latin typeface="Times New Roman" pitchFamily="0" charset="1"/>
              </a:rPr>
              <a:t>в</a:t>
            </a:r>
            <a:r>
              <a:rPr lang="ru-RU" sz="1403" baseline="0" b="0" i="0" dirty="0" spc="0">
                <a:latin typeface="Times New Roman" pitchFamily="0" charset="1"/>
              </a:rPr>
              <a:t>ать всем –</a:t>
            </a:r>
            <a:r>
              <a:rPr lang="ru-RU" sz="1403" baseline="0" b="0" i="0" dirty="0" spc="0">
                <a:latin typeface="Times New Roman" pitchFamily="0" charset="1"/>
              </a:rPr>
              <a:t> </a:t>
            </a:r>
            <a:r>
              <a:rPr lang="ru-RU" sz="1403" baseline="0" b="0" i="0" dirty="0" spc="0">
                <a:latin typeface="Times New Roman" pitchFamily="0" charset="1"/>
              </a:rPr>
              <a:t>и де</a:t>
            </a:r>
            <a:r>
              <a:rPr lang="ru-RU" sz="1403" baseline="0" b="0" i="0" dirty="0" spc="-13">
                <a:latin typeface="Times New Roman" pitchFamily="0" charset="1"/>
              </a:rPr>
              <a:t>т</a:t>
            </a:r>
            <a:r>
              <a:rPr lang="ru-RU" sz="1403" baseline="0" b="0" i="0" dirty="0" spc="0">
                <a:latin typeface="Times New Roman" pitchFamily="0" charset="1"/>
              </a:rPr>
              <a:t>ям, и взро</a:t>
            </a:r>
            <a:r>
              <a:rPr lang="ru-RU" sz="1403" baseline="0" b="0" i="0" dirty="0" spc="-12">
                <a:latin typeface="Times New Roman" pitchFamily="0" charset="1"/>
              </a:rPr>
              <a:t>с</a:t>
            </a:r>
            <a:r>
              <a:rPr lang="ru-RU" sz="1403" baseline="0" b="0" i="0" dirty="0" spc="0">
                <a:latin typeface="Times New Roman" pitchFamily="0" charset="1"/>
              </a:rPr>
              <a:t>лым. Оно мно</a:t>
            </a:r>
            <a:r>
              <a:rPr lang="ru-RU" sz="1403" baseline="0" b="0" i="0" dirty="0" spc="-12">
                <a:latin typeface="Times New Roman" pitchFamily="0" charset="1"/>
              </a:rPr>
              <a:t>г</a:t>
            </a:r>
            <a:r>
              <a:rPr lang="ru-RU" sz="1403" baseline="0" b="0" i="0" dirty="0" spc="0">
                <a:latin typeface="Times New Roman" pitchFamily="0" charset="1"/>
              </a:rPr>
              <a:t>ом</a:t>
            </a:r>
            <a:r>
              <a:rPr lang="ru-RU" sz="1403" baseline="0" b="0" i="0" dirty="0" spc="-19">
                <a:latin typeface="Times New Roman" pitchFamily="0" charset="1"/>
              </a:rPr>
              <a:t>у</a:t>
            </a:r>
            <a:r>
              <a:rPr lang="ru-RU" sz="1403" baseline="0" b="0" i="0" dirty="0" spc="0">
                <a:latin typeface="Times New Roman" pitchFamily="0" charset="1"/>
              </a:rPr>
              <a:t> на</a:t>
            </a:r>
            <a:r>
              <a:rPr lang="ru-RU" sz="1403" baseline="0" b="0" i="0" dirty="0" spc="-17">
                <a:latin typeface="Times New Roman" pitchFamily="0" charset="1"/>
              </a:rPr>
              <a:t>у</a:t>
            </a:r>
            <a:r>
              <a:rPr lang="ru-RU" sz="1403" baseline="0" b="0" i="0" dirty="0" spc="0">
                <a:latin typeface="Times New Roman" pitchFamily="0" charset="1"/>
              </a:rPr>
              <a:t>чило р</a:t>
            </a:r>
            <a:r>
              <a:rPr lang="ru-RU" sz="1403" baseline="0" b="0" i="0" dirty="0" spc="-12">
                <a:latin typeface="Times New Roman" pitchFamily="0" charset="1"/>
              </a:rPr>
              <a:t>е</a:t>
            </a:r>
            <a:r>
              <a:rPr lang="ru-RU" sz="1403" baseline="0" b="0" i="0" dirty="0" spc="0">
                <a:latin typeface="Times New Roman" pitchFamily="0" charset="1"/>
              </a:rPr>
              <a:t>бят и их </a:t>
            </a:r>
          </a:p>
          <a:p>
            <a:pPr marL="0">
              <a:lnSpc>
                <a:spcPts val="1848"/>
              </a:lnSpc>
            </a:pPr>
            <a:r>
              <a:rPr lang="ru-RU" sz="1403" baseline="0" b="0" i="0" dirty="0" spc="0">
                <a:latin typeface="Times New Roman" pitchFamily="0" charset="1"/>
              </a:rPr>
              <a:t>одноклас</a:t>
            </a:r>
            <a:r>
              <a:rPr lang="ru-RU" sz="1403" baseline="0" b="0" i="0" dirty="0" spc="-13">
                <a:latin typeface="Times New Roman" pitchFamily="0" charset="1"/>
              </a:rPr>
              <a:t>с</a:t>
            </a:r>
            <a:r>
              <a:rPr lang="ru-RU" sz="1403" baseline="0" b="0" i="0" dirty="0" spc="0">
                <a:latin typeface="Times New Roman" pitchFamily="0" charset="1"/>
              </a:rPr>
              <a:t>ников. Д</a:t>
            </a:r>
            <a:r>
              <a:rPr lang="ru-RU" sz="1403" baseline="0" b="0" i="0" dirty="0" spc="-12">
                <a:latin typeface="Times New Roman" pitchFamily="0" charset="1"/>
              </a:rPr>
              <a:t>а</a:t>
            </a:r>
            <a:r>
              <a:rPr lang="ru-RU" sz="1403" baseline="0" b="0" i="0" dirty="0" spc="0">
                <a:latin typeface="Times New Roman" pitchFamily="0" charset="1"/>
              </a:rPr>
              <a:t>вайте пос</a:t>
            </a:r>
            <a:r>
              <a:rPr lang="ru-RU" sz="1403" baseline="0" b="0" i="0" dirty="0" spc="-13">
                <a:latin typeface="Times New Roman" pitchFamily="0" charset="1"/>
              </a:rPr>
              <a:t>м</a:t>
            </a:r>
            <a:r>
              <a:rPr lang="ru-RU" sz="1403" baseline="0" b="0" i="0" dirty="0" spc="0">
                <a:latin typeface="Times New Roman" pitchFamily="0" charset="1"/>
              </a:rPr>
              <a:t>о</a:t>
            </a:r>
            <a:r>
              <a:rPr lang="ru-RU" sz="1403" baseline="0" b="0" i="0" dirty="0" spc="-15">
                <a:latin typeface="Times New Roman" pitchFamily="0" charset="1"/>
              </a:rPr>
              <a:t>т</a:t>
            </a:r>
            <a:r>
              <a:rPr lang="ru-RU" sz="1403" baseline="0" b="0" i="0" dirty="0" spc="0">
                <a:latin typeface="Times New Roman" pitchFamily="0" charset="1"/>
              </a:rPr>
              <a:t>рим эт</a:t>
            </a:r>
            <a:r>
              <a:rPr lang="ru-RU" sz="1403" baseline="0" b="0" i="0" dirty="0" spc="-23">
                <a:latin typeface="Times New Roman" pitchFamily="0" charset="1"/>
              </a:rPr>
              <a:t>у</a:t>
            </a:r>
            <a:r>
              <a:rPr lang="ru-RU" sz="1403" baseline="0" b="0" i="0" dirty="0" spc="0">
                <a:latin typeface="Times New Roman" pitchFamily="0" charset="1"/>
              </a:rPr>
              <a:t> историю. Фильм Елены Д</a:t>
            </a:r>
            <a:r>
              <a:rPr lang="ru-RU" sz="1403" baseline="0" b="0" i="0" dirty="0" spc="-16">
                <a:latin typeface="Times New Roman" pitchFamily="0" charset="1"/>
              </a:rPr>
              <a:t>у</a:t>
            </a:r>
            <a:r>
              <a:rPr lang="ru-RU" sz="1403" baseline="0" b="0" i="0" dirty="0" spc="0">
                <a:latin typeface="Times New Roman" pitchFamily="0" charset="1"/>
              </a:rPr>
              <a:t>бровс</a:t>
            </a:r>
            <a:r>
              <a:rPr lang="ru-RU" sz="1403" baseline="0" b="0" i="0" dirty="0" spc="-13">
                <a:latin typeface="Times New Roman" pitchFamily="0" charset="1"/>
              </a:rPr>
              <a:t>к</a:t>
            </a:r>
            <a:r>
              <a:rPr lang="ru-RU" sz="1403" baseline="0" b="0" i="0" dirty="0" spc="0">
                <a:latin typeface="Times New Roman" pitchFamily="0" charset="1"/>
              </a:rPr>
              <a:t>ой </a:t>
            </a:r>
          </a:p>
          <a:p>
            <a:pPr marL="0">
              <a:lnSpc>
                <a:spcPts val="1850"/>
              </a:lnSpc>
            </a:pPr>
            <a:r>
              <a:rPr lang="ru-RU" sz="1403" baseline="0" b="0" i="0" dirty="0" spc="0">
                <a:latin typeface="Times New Roman" pitchFamily="0" charset="1"/>
              </a:rPr>
              <a:t>«Живой город»</a:t>
            </a:r>
            <a:r>
              <a:rPr lang="ru-RU" sz="1403" baseline="0" b="0" i="0" dirty="0" spc="-15">
                <a:latin typeface="Times New Roman" pitchFamily="0" charset="1"/>
              </a:rPr>
              <a:t>. </a:t>
            </a:r>
          </a:p>
        </p:txBody>
      </p:sp>
      <p:sp>
        <p:nvSpPr>
          <p:cNvPr id="162" name="Rectangle 162"/>
          <p:cNvSpPr/>
          <p:nvPr/>
        </p:nvSpPr>
        <p:spPr>
          <a:xfrm rot="0" flipH="0" flipV="0">
            <a:off x="1530350" y="7209826"/>
            <a:ext cx="1747266" cy="239645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ru-RU" sz="1403" baseline="0" b="1" i="0" dirty="0" spc="0">
                <a:latin typeface="Times New Roman" pitchFamily="0" charset="1"/>
              </a:rPr>
              <a:t>3.</a:t>
            </a:r>
            <a:r>
              <a:rPr lang="ru-RU" sz="1403" baseline="0" b="1" i="0" dirty="0" spc="341">
                <a:latin typeface="Arial" pitchFamily="0" charset="1"/>
              </a:rPr>
              <a:t> </a:t>
            </a:r>
            <a:r>
              <a:rPr lang="ru-RU" sz="1403" baseline="0" b="1" i="0" dirty="0" spc="0">
                <a:latin typeface="Times New Roman,Bold" pitchFamily="0" charset="1"/>
              </a:rPr>
              <a:t>Про</a:t>
            </a:r>
            <a:r>
              <a:rPr lang="ru-RU" sz="1403" baseline="0" b="1" i="0" dirty="0" spc="-12">
                <a:latin typeface="Times New Roman,Bold" pitchFamily="0" charset="1"/>
              </a:rPr>
              <a:t>с</a:t>
            </a:r>
            <a:r>
              <a:rPr lang="ru-RU" sz="1403" baseline="0" b="1" i="0" dirty="0" spc="0">
                <a:latin typeface="Times New Roman,Bold" pitchFamily="0" charset="1"/>
              </a:rPr>
              <a:t>мотр </a:t>
            </a:r>
            <a:r>
              <a:rPr lang="ru-RU" sz="1403" baseline="0" b="1" i="0" dirty="0" spc="-16">
                <a:latin typeface="Times New Roman,Bold" pitchFamily="0" charset="1"/>
              </a:rPr>
              <a:t>ф</a:t>
            </a:r>
            <a:r>
              <a:rPr lang="ru-RU" sz="1403" baseline="0" b="1" i="0" dirty="0" spc="0">
                <a:latin typeface="Times New Roman,Bold" pitchFamily="0" charset="1"/>
              </a:rPr>
              <a:t>ильма</a:t>
            </a:r>
            <a:r>
              <a:rPr lang="ru-RU" sz="1403" baseline="0" b="1" i="0" dirty="0" spc="0">
                <a:latin typeface="Times New Roman" pitchFamily="0" charset="1"/>
              </a:rPr>
              <a:t> </a:t>
            </a:r>
          </a:p>
        </p:txBody>
      </p:sp>
      <p:sp>
        <p:nvSpPr>
          <p:cNvPr id="163" name="Rectangle 163"/>
          <p:cNvSpPr/>
          <p:nvPr/>
        </p:nvSpPr>
        <p:spPr>
          <a:xfrm rot="0" flipH="0" flipV="0">
            <a:off x="1530350" y="7483880"/>
            <a:ext cx="3353816" cy="236863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ru-RU" sz="1403" baseline="0" b="0" i="0" dirty="0" spc="0">
                <a:latin typeface="Times New Roman" pitchFamily="0" charset="1"/>
              </a:rPr>
              <a:t>(Продолжител</a:t>
            </a:r>
            <a:r>
              <a:rPr lang="ru-RU" sz="1403" baseline="0" b="0" i="0" dirty="0" spc="-17">
                <a:latin typeface="Times New Roman" pitchFamily="0" charset="1"/>
              </a:rPr>
              <a:t>ь</a:t>
            </a:r>
            <a:r>
              <a:rPr lang="ru-RU" sz="1403" baseline="0" b="0" i="0" dirty="0" spc="0">
                <a:latin typeface="Times New Roman" pitchFamily="0" charset="1"/>
              </a:rPr>
              <a:t>нос</a:t>
            </a:r>
            <a:r>
              <a:rPr lang="ru-RU" sz="1403" baseline="0" b="0" i="0" dirty="0" spc="-13">
                <a:latin typeface="Times New Roman" pitchFamily="0" charset="1"/>
              </a:rPr>
              <a:t>т</a:t>
            </a:r>
            <a:r>
              <a:rPr lang="ru-RU" sz="1403" baseline="0" b="0" i="0" dirty="0" spc="0">
                <a:latin typeface="Times New Roman" pitchFamily="0" charset="1"/>
              </a:rPr>
              <a:t>ь фильма –</a:t>
            </a:r>
            <a:r>
              <a:rPr lang="ru-RU" sz="1403" baseline="0" b="0" i="0" dirty="0" spc="-16">
                <a:latin typeface="Times New Roman" pitchFamily="0" charset="1"/>
              </a:rPr>
              <a:t> </a:t>
            </a:r>
            <a:r>
              <a:rPr lang="ru-RU" sz="1403" baseline="0" b="0" i="0" dirty="0" spc="0">
                <a:latin typeface="Times New Roman" pitchFamily="0" charset="1"/>
              </a:rPr>
              <a:t>22 </a:t>
            </a:r>
            <a:r>
              <a:rPr lang="ru-RU" sz="1403" baseline="0" b="0" i="0" dirty="0" spc="-13">
                <a:latin typeface="Times New Roman" pitchFamily="0" charset="1"/>
              </a:rPr>
              <a:t>м</a:t>
            </a:r>
            <a:r>
              <a:rPr lang="ru-RU" sz="1403" baseline="0" b="0" i="0" dirty="0" spc="0">
                <a:latin typeface="Times New Roman" pitchFamily="0" charset="1"/>
              </a:rPr>
              <a:t>ин</a:t>
            </a:r>
            <a:r>
              <a:rPr lang="ru-RU" sz="1403" baseline="0" b="0" i="0" dirty="0" spc="-19">
                <a:latin typeface="Times New Roman" pitchFamily="0" charset="1"/>
              </a:rPr>
              <a:t>у</a:t>
            </a:r>
            <a:r>
              <a:rPr lang="ru-RU" sz="1403" baseline="0" b="0" i="0" dirty="0" spc="0">
                <a:latin typeface="Times New Roman" pitchFamily="0" charset="1"/>
              </a:rPr>
              <a:t>ты</a:t>
            </a:r>
            <a:r>
              <a:rPr lang="ru-RU" sz="1403" baseline="0" b="0" i="0" dirty="0" spc="0">
                <a:latin typeface="Times New Roman" pitchFamily="0" charset="1"/>
              </a:rPr>
              <a:t>)</a:t>
            </a:r>
            <a:r>
              <a:rPr lang="ru-RU" sz="1403" baseline="0" b="0" i="0" dirty="0" spc="-15">
                <a:latin typeface="Times New Roman" pitchFamily="0" charset="1"/>
              </a:rPr>
              <a:t>. </a:t>
            </a:r>
          </a:p>
        </p:txBody>
      </p:sp>
      <p:sp>
        <p:nvSpPr>
          <p:cNvPr id="164" name="Rectangle 164"/>
          <p:cNvSpPr/>
          <p:nvPr/>
        </p:nvSpPr>
        <p:spPr>
          <a:xfrm rot="0" flipH="0" flipV="0">
            <a:off x="1530350" y="7795042"/>
            <a:ext cx="2170937" cy="239645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ru-RU" sz="1403" baseline="0" b="1" i="0" dirty="0" spc="0">
                <a:latin typeface="Times New Roman" pitchFamily="0" charset="1"/>
              </a:rPr>
              <a:t>4.</a:t>
            </a:r>
            <a:r>
              <a:rPr lang="ru-RU" sz="1403" baseline="0" b="1" i="0" dirty="0" spc="341">
                <a:latin typeface="Arial" pitchFamily="0" charset="1"/>
              </a:rPr>
              <a:t> </a:t>
            </a:r>
            <a:r>
              <a:rPr lang="ru-RU" sz="1403" baseline="0" b="1" i="0" dirty="0" spc="0">
                <a:latin typeface="Times New Roman,Bold" pitchFamily="0" charset="1"/>
              </a:rPr>
              <a:t>Беседа по</a:t>
            </a:r>
            <a:r>
              <a:rPr lang="ru-RU" sz="1403" baseline="0" b="1" i="0" dirty="0" spc="-16">
                <a:latin typeface="Times New Roman,Bold" pitchFamily="0" charset="1"/>
              </a:rPr>
              <a:t> </a:t>
            </a:r>
            <a:r>
              <a:rPr lang="ru-RU" sz="1403" baseline="0" b="1" i="0" dirty="0" spc="0">
                <a:latin typeface="Times New Roman,Bold" pitchFamily="0" charset="1"/>
              </a:rPr>
              <a:t>т</a:t>
            </a:r>
            <a:r>
              <a:rPr lang="ru-RU" sz="1403" baseline="0" b="1" i="0" dirty="0" spc="-12">
                <a:latin typeface="Times New Roman,Bold" pitchFamily="0" charset="1"/>
              </a:rPr>
              <a:t>е</a:t>
            </a:r>
            <a:r>
              <a:rPr lang="ru-RU" sz="1403" baseline="0" b="1" i="0" dirty="0" spc="0">
                <a:latin typeface="Times New Roman,Bold" pitchFamily="0" charset="1"/>
              </a:rPr>
              <a:t>ме </a:t>
            </a:r>
            <a:r>
              <a:rPr lang="ru-RU" sz="1403" baseline="0" b="1" i="0" dirty="0" spc="-15">
                <a:latin typeface="Times New Roman,Bold" pitchFamily="0" charset="1"/>
              </a:rPr>
              <a:t>ф</a:t>
            </a:r>
            <a:r>
              <a:rPr lang="ru-RU" sz="1403" baseline="0" b="1" i="0" dirty="0" spc="0">
                <a:latin typeface="Times New Roman,Bold" pitchFamily="0" charset="1"/>
              </a:rPr>
              <a:t>ильма</a:t>
            </a:r>
            <a:r>
              <a:rPr lang="ru-RU" sz="1403" baseline="0" b="1" i="0" dirty="0" spc="-16">
                <a:latin typeface="Times New Roman" pitchFamily="0" charset="1"/>
              </a:rPr>
              <a:t>  </a:t>
            </a:r>
          </a:p>
        </p:txBody>
      </p:sp>
      <p:sp>
        <p:nvSpPr>
          <p:cNvPr id="165" name="Rectangle 165"/>
          <p:cNvSpPr/>
          <p:nvPr/>
        </p:nvSpPr>
        <p:spPr>
          <a:xfrm rot="0" flipH="0" flipV="0">
            <a:off x="1530350" y="8072642"/>
            <a:ext cx="3280282" cy="22121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>
              <a:tabLst>
                <a:tab pos="457200" algn="l"/>
              </a:tabLst>
            </a:pPr>
            <a:r>
              <a:rPr lang="ru-RU" sz="1296" baseline="0" b="1" i="0" dirty="0" spc="0">
                <a:latin typeface="Times New Roman" pitchFamily="0" charset="1"/>
              </a:rPr>
              <a:t>4.1.</a:t>
            </a:r>
            <a:r>
              <a:rPr lang="ru-RU" sz="1296" baseline="0" b="1" i="0" dirty="0" spc="0">
                <a:latin typeface="Arial" pitchFamily="0" charset="1"/>
              </a:rPr>
              <a:t> 	</a:t>
            </a:r>
            <a:r>
              <a:rPr lang="ru-RU" sz="1296" baseline="0" b="1" i="0" dirty="0" spc="0">
                <a:latin typeface="Times New Roman,Bold" pitchFamily="0" charset="1"/>
              </a:rPr>
              <a:t>Общее (эмоциональное) впечатление</a:t>
            </a:r>
            <a:r>
              <a:rPr lang="ru-RU" sz="1296" baseline="0" b="1" i="0" dirty="0" spc="0">
                <a:latin typeface="Times New Roman" pitchFamily="0" charset="1"/>
              </a:rPr>
              <a:t> </a:t>
            </a:r>
          </a:p>
        </p:txBody>
      </p:sp>
      <p:sp>
        <p:nvSpPr>
          <p:cNvPr id="166" name="Rectangle 166"/>
          <p:cNvSpPr/>
          <p:nvPr/>
        </p:nvSpPr>
        <p:spPr>
          <a:xfrm rot="0" flipH="0" flipV="0">
            <a:off x="1530350" y="8325128"/>
            <a:ext cx="4158869" cy="236863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ru-RU" sz="1403" baseline="0" b="0" i="0" dirty="0" spc="0">
                <a:latin typeface="Times New Roman" pitchFamily="0" charset="1"/>
              </a:rPr>
              <a:t>- </a:t>
            </a:r>
            <a:r>
              <a:rPr lang="ru-RU" sz="1403" baseline="0" b="0" i="0" dirty="0" spc="0">
                <a:latin typeface="Times New Roman" pitchFamily="0" charset="1"/>
              </a:rPr>
              <a:t>Какое п</a:t>
            </a:r>
            <a:r>
              <a:rPr lang="ru-RU" sz="1403" baseline="0" b="0" i="0" dirty="0" spc="-12">
                <a:latin typeface="Times New Roman" pitchFamily="0" charset="1"/>
              </a:rPr>
              <a:t>е</a:t>
            </a:r>
            <a:r>
              <a:rPr lang="ru-RU" sz="1403" baseline="0" b="0" i="0" dirty="0" spc="0">
                <a:latin typeface="Times New Roman" pitchFamily="0" charset="1"/>
              </a:rPr>
              <a:t>рвое впечатление после про</a:t>
            </a:r>
            <a:r>
              <a:rPr lang="ru-RU" sz="1403" baseline="0" b="0" i="0" dirty="0" spc="-12">
                <a:latin typeface="Times New Roman" pitchFamily="0" charset="1"/>
              </a:rPr>
              <a:t>с</a:t>
            </a:r>
            <a:r>
              <a:rPr lang="ru-RU" sz="1403" baseline="0" b="0" i="0" dirty="0" spc="0">
                <a:latin typeface="Times New Roman" pitchFamily="0" charset="1"/>
              </a:rPr>
              <a:t>мо</a:t>
            </a:r>
            <a:r>
              <a:rPr lang="ru-RU" sz="1403" baseline="0" b="0" i="0" dirty="0" spc="-15">
                <a:latin typeface="Times New Roman" pitchFamily="0" charset="1"/>
              </a:rPr>
              <a:t>т</a:t>
            </a:r>
            <a:r>
              <a:rPr lang="ru-RU" sz="1403" baseline="0" b="0" i="0" dirty="0" spc="0">
                <a:latin typeface="Times New Roman" pitchFamily="0" charset="1"/>
              </a:rPr>
              <a:t>ра</a:t>
            </a:r>
            <a:r>
              <a:rPr lang="ru-RU" sz="1403" baseline="0" b="0" i="0" dirty="0" spc="0">
                <a:latin typeface="Times New Roman" pitchFamily="0" charset="1"/>
              </a:rPr>
              <a:t> </a:t>
            </a:r>
            <a:r>
              <a:rPr lang="ru-RU" sz="1403" baseline="0" b="0" i="0" dirty="0" spc="0">
                <a:latin typeface="Times New Roman" pitchFamily="0" charset="1"/>
              </a:rPr>
              <a:t>фильм</a:t>
            </a:r>
            <a:r>
              <a:rPr lang="ru-RU" sz="1403" baseline="0" b="0" i="0" dirty="0" spc="-13">
                <a:latin typeface="Times New Roman" pitchFamily="0" charset="1"/>
              </a:rPr>
              <a:t>а</a:t>
            </a:r>
            <a:r>
              <a:rPr lang="ru-RU" sz="1403" baseline="0" b="0" i="0" dirty="0" spc="0">
                <a:latin typeface="Times New Roman" pitchFamily="0" charset="1"/>
              </a:rPr>
              <a:t>?</a:t>
            </a:r>
            <a:r>
              <a:rPr lang="ru-RU" sz="1403" baseline="0" b="0" i="0" dirty="0" spc="0">
                <a:latin typeface="Times New Roman" pitchFamily="0" charset="1"/>
              </a:rPr>
              <a:t> </a:t>
            </a:r>
          </a:p>
        </p:txBody>
      </p:sp>
      <p:sp>
        <p:nvSpPr>
          <p:cNvPr id="167" name="Rectangle 167"/>
          <p:cNvSpPr/>
          <p:nvPr/>
        </p:nvSpPr>
        <p:spPr>
          <a:xfrm rot="0" flipH="0" flipV="0">
            <a:off x="1530350" y="8597924"/>
            <a:ext cx="5535915" cy="236863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>
              <a:tabLst>
                <a:tab pos="251460" algn="l"/>
                <a:tab pos="560646" algn="l"/>
                <a:tab pos="1262823" algn="l"/>
                <a:tab pos="2024733" algn="l"/>
                <a:tab pos="2845306" algn="l"/>
                <a:tab pos="3641808" algn="l"/>
                <a:tab pos="4330700" algn="l"/>
                <a:tab pos="5313030" algn="l"/>
              </a:tabLst>
            </a:pPr>
            <a:r>
              <a:rPr lang="ru-RU" sz="1403" baseline="0" b="0" i="0" dirty="0" spc="0">
                <a:latin typeface="Times New Roman" pitchFamily="0" charset="1"/>
              </a:rPr>
              <a:t>- 	</a:t>
            </a:r>
            <a:r>
              <a:rPr lang="ru-RU" sz="1403" baseline="0" b="0" i="0" dirty="0" spc="0">
                <a:latin typeface="Times New Roman" pitchFamily="0" charset="1"/>
              </a:rPr>
              <a:t>В 	начал</a:t>
            </a:r>
            <a:r>
              <a:rPr lang="ru-RU" sz="1403" baseline="0" b="0" i="0" dirty="0" spc="-13">
                <a:latin typeface="Times New Roman" pitchFamily="0" charset="1"/>
              </a:rPr>
              <a:t>е</a:t>
            </a:r>
            <a:r>
              <a:rPr lang="ru-RU" sz="1403" baseline="0" b="0" i="0" dirty="0" spc="0">
                <a:latin typeface="Times New Roman" pitchFamily="0" charset="1"/>
              </a:rPr>
              <a:t> 	фильма 	</a:t>
            </a:r>
            <a:r>
              <a:rPr lang="ru-RU" sz="1403" baseline="0" b="0" i="0" dirty="0" spc="-19">
                <a:latin typeface="Times New Roman" pitchFamily="0" charset="1"/>
              </a:rPr>
              <a:t>у</a:t>
            </a:r>
            <a:r>
              <a:rPr lang="ru-RU" sz="1403" baseline="0" b="0" i="0" dirty="0" spc="0">
                <a:latin typeface="Times New Roman" pitchFamily="0" charset="1"/>
              </a:rPr>
              <a:t>ченики 	</a:t>
            </a:r>
            <a:r>
              <a:rPr lang="ru-RU" sz="1403" baseline="0" b="0" i="0" dirty="0" spc="-12">
                <a:latin typeface="Times New Roman" pitchFamily="0" charset="1"/>
              </a:rPr>
              <a:t>с</a:t>
            </a:r>
            <a:r>
              <a:rPr lang="ru-RU" sz="1403" baseline="0" b="0" i="0" dirty="0" spc="0">
                <a:latin typeface="Times New Roman" pitchFamily="0" charset="1"/>
              </a:rPr>
              <a:t>мо</a:t>
            </a:r>
            <a:r>
              <a:rPr lang="ru-RU" sz="1403" baseline="0" b="0" i="0" dirty="0" spc="-15">
                <a:latin typeface="Times New Roman" pitchFamily="0" charset="1"/>
              </a:rPr>
              <a:t>т</a:t>
            </a:r>
            <a:r>
              <a:rPr lang="ru-RU" sz="1403" baseline="0" b="0" i="0" dirty="0" spc="0">
                <a:latin typeface="Times New Roman" pitchFamily="0" charset="1"/>
              </a:rPr>
              <a:t>рят 	фильм 	</a:t>
            </a:r>
            <a:r>
              <a:rPr lang="ru-RU" sz="1403" baseline="0" b="0" i="0" dirty="0" spc="-19">
                <a:latin typeface="Times New Roman" pitchFamily="0" charset="1"/>
              </a:rPr>
              <a:t>«</a:t>
            </a:r>
            <a:r>
              <a:rPr lang="ru-RU" sz="1403" baseline="0" b="0" i="0" dirty="0" spc="0">
                <a:latin typeface="Times New Roman" pitchFamily="0" charset="1"/>
              </a:rPr>
              <a:t>Доживе</a:t>
            </a:r>
            <a:r>
              <a:rPr lang="ru-RU" sz="1403" baseline="0" b="0" i="0" dirty="0" spc="-16">
                <a:latin typeface="Times New Roman" pitchFamily="0" charset="1"/>
              </a:rPr>
              <a:t>м</a:t>
            </a:r>
            <a:r>
              <a:rPr lang="ru-RU" sz="1403" baseline="0" b="0" i="0" dirty="0" spc="0">
                <a:latin typeface="Times New Roman" pitchFamily="0" charset="1"/>
              </a:rPr>
              <a:t> 	до </a:t>
            </a:r>
          </a:p>
        </p:txBody>
      </p:sp>
      <p:sp>
        <p:nvSpPr>
          <p:cNvPr id="168" name="Rectangle 168"/>
          <p:cNvSpPr/>
          <p:nvPr/>
        </p:nvSpPr>
        <p:spPr>
          <a:xfrm rot="0" flipH="0" flipV="0">
            <a:off x="1080820" y="8832874"/>
            <a:ext cx="5983818" cy="707779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ru-RU" sz="1403" baseline="0" b="0" i="0" dirty="0" spc="0">
                <a:latin typeface="Times New Roman" pitchFamily="0" charset="1"/>
              </a:rPr>
              <a:t>пон</a:t>
            </a:r>
            <a:r>
              <a:rPr lang="ru-RU" sz="1403" baseline="0" b="0" i="0" dirty="0" spc="-12">
                <a:latin typeface="Times New Roman" pitchFamily="0" charset="1"/>
              </a:rPr>
              <a:t>е</a:t>
            </a:r>
            <a:r>
              <a:rPr lang="ru-RU" sz="1403" baseline="0" b="0" i="0" dirty="0" spc="0">
                <a:latin typeface="Times New Roman" pitchFamily="0" charset="1"/>
              </a:rPr>
              <a:t>дельника».</a:t>
            </a:r>
            <a:r>
              <a:rPr lang="ru-RU" sz="1403" baseline="0" b="0" i="0" dirty="0" spc="183">
                <a:latin typeface="Times New Roman" pitchFamily="0" charset="1"/>
              </a:rPr>
              <a:t> </a:t>
            </a:r>
            <a:r>
              <a:rPr lang="ru-RU" sz="1403" baseline="0" b="0" i="0" dirty="0" spc="0">
                <a:latin typeface="Times New Roman" pitchFamily="0" charset="1"/>
              </a:rPr>
              <a:t>Кто</a:t>
            </a:r>
            <a:r>
              <a:rPr lang="ru-RU" sz="1403" baseline="0" b="0" i="0" dirty="0" spc="0">
                <a:latin typeface="Times New Roman" pitchFamily="0" charset="1"/>
              </a:rPr>
              <a:t>-</a:t>
            </a:r>
            <a:r>
              <a:rPr lang="ru-RU" sz="1403" baseline="0" b="0" i="0" dirty="0" spc="0">
                <a:latin typeface="Times New Roman" pitchFamily="0" charset="1"/>
              </a:rPr>
              <a:t>то</a:t>
            </a:r>
            <a:r>
              <a:rPr lang="ru-RU" sz="1403" baseline="0" b="0" i="0" dirty="0" spc="188">
                <a:latin typeface="Times New Roman" pitchFamily="0" charset="1"/>
              </a:rPr>
              <a:t> </a:t>
            </a:r>
            <a:r>
              <a:rPr lang="ru-RU" sz="1403" baseline="0" b="0" i="0" dirty="0" spc="0">
                <a:latin typeface="Times New Roman" pitchFamily="0" charset="1"/>
              </a:rPr>
              <a:t>лежит</a:t>
            </a:r>
            <a:r>
              <a:rPr lang="ru-RU" sz="1403" baseline="0" b="0" i="0" dirty="0" spc="186">
                <a:latin typeface="Times New Roman" pitchFamily="0" charset="1"/>
              </a:rPr>
              <a:t> </a:t>
            </a:r>
            <a:r>
              <a:rPr lang="ru-RU" sz="1403" baseline="0" b="0" i="0" dirty="0" spc="0">
                <a:latin typeface="Times New Roman" pitchFamily="0" charset="1"/>
              </a:rPr>
              <a:t>на</a:t>
            </a:r>
            <a:r>
              <a:rPr lang="ru-RU" sz="1403" baseline="0" b="0" i="0" dirty="0" spc="188">
                <a:latin typeface="Times New Roman" pitchFamily="0" charset="1"/>
              </a:rPr>
              <a:t> </a:t>
            </a:r>
            <a:r>
              <a:rPr lang="ru-RU" sz="1403" baseline="0" b="0" i="0" dirty="0" spc="0">
                <a:latin typeface="Times New Roman" pitchFamily="0" charset="1"/>
              </a:rPr>
              <a:t>парте</a:t>
            </a:r>
            <a:r>
              <a:rPr lang="ru-RU" sz="1403" baseline="0" b="0" i="0" dirty="0" spc="-16">
                <a:latin typeface="Times New Roman" pitchFamily="0" charset="1"/>
              </a:rPr>
              <a:t>,</a:t>
            </a:r>
            <a:r>
              <a:rPr lang="ru-RU" sz="1403" baseline="0" b="0" i="0" dirty="0" spc="188">
                <a:latin typeface="Times New Roman" pitchFamily="0" charset="1"/>
              </a:rPr>
              <a:t> </a:t>
            </a:r>
            <a:r>
              <a:rPr lang="ru-RU" sz="1403" baseline="0" b="0" i="0" dirty="0" spc="0">
                <a:latin typeface="Times New Roman" pitchFamily="0" charset="1"/>
              </a:rPr>
              <a:t>кто</a:t>
            </a:r>
            <a:r>
              <a:rPr lang="ru-RU" sz="1403" baseline="0" b="0" i="0" dirty="0" spc="0">
                <a:latin typeface="Times New Roman" pitchFamily="0" charset="1"/>
              </a:rPr>
              <a:t>-</a:t>
            </a:r>
            <a:r>
              <a:rPr lang="ru-RU" sz="1403" baseline="0" b="0" i="0" dirty="0" spc="-15">
                <a:latin typeface="Times New Roman" pitchFamily="0" charset="1"/>
              </a:rPr>
              <a:t>т</a:t>
            </a:r>
            <a:r>
              <a:rPr lang="ru-RU" sz="1403" baseline="0" b="0" i="0" dirty="0" spc="0">
                <a:latin typeface="Times New Roman" pitchFamily="0" charset="1"/>
              </a:rPr>
              <a:t>о</a:t>
            </a:r>
            <a:r>
              <a:rPr lang="ru-RU" sz="1403" baseline="0" b="0" i="0" dirty="0" spc="188">
                <a:latin typeface="Times New Roman" pitchFamily="0" charset="1"/>
              </a:rPr>
              <a:t> </a:t>
            </a:r>
            <a:r>
              <a:rPr lang="ru-RU" sz="1403" baseline="0" b="0" i="0" dirty="0" spc="0">
                <a:latin typeface="Times New Roman" pitchFamily="0" charset="1"/>
              </a:rPr>
              <a:t>с</a:t>
            </a:r>
            <a:r>
              <a:rPr lang="ru-RU" sz="1403" baseline="0" b="0" i="0" dirty="0" spc="-13">
                <a:latin typeface="Times New Roman" pitchFamily="0" charset="1"/>
              </a:rPr>
              <a:t>м</a:t>
            </a:r>
            <a:r>
              <a:rPr lang="ru-RU" sz="1403" baseline="0" b="0" i="0" dirty="0" spc="0">
                <a:latin typeface="Times New Roman" pitchFamily="0" charset="1"/>
              </a:rPr>
              <a:t>о</a:t>
            </a:r>
            <a:r>
              <a:rPr lang="ru-RU" sz="1403" baseline="0" b="0" i="0" dirty="0" spc="-15">
                <a:latin typeface="Times New Roman" pitchFamily="0" charset="1"/>
              </a:rPr>
              <a:t>т</a:t>
            </a:r>
            <a:r>
              <a:rPr lang="ru-RU" sz="1403" baseline="0" b="0" i="0" dirty="0" spc="0">
                <a:latin typeface="Times New Roman" pitchFamily="0" charset="1"/>
              </a:rPr>
              <a:t>рит</a:t>
            </a:r>
            <a:r>
              <a:rPr lang="ru-RU" sz="1403" baseline="0" b="0" i="0" dirty="0" spc="186">
                <a:latin typeface="Times New Roman" pitchFamily="0" charset="1"/>
              </a:rPr>
              <a:t> </a:t>
            </a:r>
            <a:r>
              <a:rPr lang="ru-RU" sz="1403" baseline="0" b="0" i="0" dirty="0" spc="0">
                <a:latin typeface="Times New Roman" pitchFamily="0" charset="1"/>
              </a:rPr>
              <a:t>в</a:t>
            </a:r>
            <a:r>
              <a:rPr lang="ru-RU" sz="1403" baseline="0" b="0" i="0" dirty="0" spc="185">
                <a:latin typeface="Times New Roman" pitchFamily="0" charset="1"/>
              </a:rPr>
              <a:t> </a:t>
            </a:r>
            <a:r>
              <a:rPr lang="ru-RU" sz="1403" baseline="0" b="0" i="0" dirty="0" spc="-15">
                <a:latin typeface="Times New Roman" pitchFamily="0" charset="1"/>
              </a:rPr>
              <a:t>т</a:t>
            </a:r>
            <a:r>
              <a:rPr lang="ru-RU" sz="1403" baseline="0" b="0" i="0" dirty="0" spc="0">
                <a:latin typeface="Times New Roman" pitchFamily="0" charset="1"/>
              </a:rPr>
              <a:t>елефон.</a:t>
            </a:r>
            <a:r>
              <a:rPr lang="ru-RU" sz="1403" baseline="0" b="0" i="0" dirty="0" spc="183">
                <a:latin typeface="Times New Roman" pitchFamily="0" charset="1"/>
              </a:rPr>
              <a:t> </a:t>
            </a:r>
            <a:r>
              <a:rPr lang="ru-RU" sz="1403" baseline="0" b="0" i="0" dirty="0" spc="0">
                <a:latin typeface="Times New Roman" pitchFamily="0" charset="1"/>
              </a:rPr>
              <a:t>Жел</a:t>
            </a:r>
            <a:r>
              <a:rPr lang="ru-RU" sz="1403" baseline="0" b="0" i="0" dirty="0" spc="-13">
                <a:latin typeface="Times New Roman" pitchFamily="0" charset="1"/>
              </a:rPr>
              <a:t>а</a:t>
            </a:r>
            <a:r>
              <a:rPr lang="ru-RU" sz="1403" baseline="0" b="0" i="0" dirty="0" spc="0">
                <a:latin typeface="Times New Roman" pitchFamily="0" charset="1"/>
              </a:rPr>
              <a:t>ни</a:t>
            </a:r>
            <a:r>
              <a:rPr lang="ru-RU" sz="1403" baseline="0" b="0" i="0" dirty="0" spc="-12">
                <a:latin typeface="Times New Roman" pitchFamily="0" charset="1"/>
              </a:rPr>
              <a:t>е </a:t>
            </a:r>
          </a:p>
          <a:p>
            <a:pPr marL="0">
              <a:lnSpc>
                <a:spcPts val="1848"/>
              </a:lnSpc>
            </a:pPr>
            <a:r>
              <a:rPr lang="ru-RU" sz="1403" baseline="0" b="0" i="0" dirty="0" spc="-19">
                <a:latin typeface="Times New Roman" pitchFamily="0" charset="1"/>
              </a:rPr>
              <a:t>у</a:t>
            </a:r>
            <a:r>
              <a:rPr lang="ru-RU" sz="1403" baseline="0" b="0" i="0" dirty="0" spc="0">
                <a:latin typeface="Times New Roman" pitchFamily="0" charset="1"/>
              </a:rPr>
              <a:t>чителя поднять важн</a:t>
            </a:r>
            <a:r>
              <a:rPr lang="ru-RU" sz="1403" baseline="0" b="0" i="0" dirty="0" spc="-19">
                <a:latin typeface="Times New Roman" pitchFamily="0" charset="1"/>
              </a:rPr>
              <a:t>у</a:t>
            </a:r>
            <a:r>
              <a:rPr lang="ru-RU" sz="1403" baseline="0" b="0" i="0" dirty="0" spc="0">
                <a:latin typeface="Times New Roman" pitchFamily="0" charset="1"/>
              </a:rPr>
              <a:t>ю тем</a:t>
            </a:r>
            <a:r>
              <a:rPr lang="ru-RU" sz="1403" baseline="0" b="0" i="0" dirty="0" spc="-19">
                <a:latin typeface="Times New Roman" pitchFamily="0" charset="1"/>
              </a:rPr>
              <a:t>у</a:t>
            </a:r>
            <a:r>
              <a:rPr lang="ru-RU" sz="1403" baseline="0" b="0" i="0" dirty="0" spc="0">
                <a:latin typeface="Times New Roman" pitchFamily="0" charset="1"/>
              </a:rPr>
              <a:t> о том, что та</a:t>
            </a:r>
            <a:r>
              <a:rPr lang="ru-RU" sz="1403" baseline="0" b="0" i="0" dirty="0" spc="-12">
                <a:latin typeface="Times New Roman" pitchFamily="0" charset="1"/>
              </a:rPr>
              <a:t>к</a:t>
            </a:r>
            <a:r>
              <a:rPr lang="ru-RU" sz="1403" baseline="0" b="0" i="0" dirty="0" spc="0">
                <a:latin typeface="Times New Roman" pitchFamily="0" charset="1"/>
              </a:rPr>
              <a:t>ое счастье, н</a:t>
            </a:r>
            <a:r>
              <a:rPr lang="ru-RU" sz="1403" baseline="0" b="0" i="0" dirty="0" spc="-12">
                <a:latin typeface="Times New Roman" pitchFamily="0" charset="1"/>
              </a:rPr>
              <a:t>е</a:t>
            </a:r>
            <a:r>
              <a:rPr lang="ru-RU" sz="1403" baseline="0" b="0" i="0" dirty="0" spc="0">
                <a:latin typeface="Times New Roman" pitchFamily="0" charset="1"/>
              </a:rPr>
              <a:t> находит отклика </a:t>
            </a:r>
            <a:r>
              <a:rPr lang="ru-RU" sz="1403" baseline="0" b="0" i="0" dirty="0" spc="-15">
                <a:latin typeface="Times New Roman" pitchFamily="0" charset="1"/>
              </a:rPr>
              <a:t>в </a:t>
            </a:r>
          </a:p>
          <a:p>
            <a:pPr marL="0">
              <a:lnSpc>
                <a:spcPts val="1859"/>
              </a:lnSpc>
            </a:pPr>
            <a:r>
              <a:rPr lang="ru-RU" sz="1403" baseline="0" b="0" i="0" dirty="0" spc="0">
                <a:latin typeface="Times New Roman" pitchFamily="0" charset="1"/>
              </a:rPr>
              <a:t>сердцах школьников. Почем</a:t>
            </a:r>
            <a:r>
              <a:rPr lang="ru-RU" sz="1403" baseline="0" b="0" i="0" dirty="0" spc="-17">
                <a:latin typeface="Times New Roman" pitchFamily="0" charset="1"/>
              </a:rPr>
              <a:t>у</a:t>
            </a:r>
            <a:r>
              <a:rPr lang="ru-RU" sz="1403" baseline="0" b="0" i="0" dirty="0" spc="0">
                <a:latin typeface="Times New Roman" pitchFamily="0" charset="1"/>
              </a:rPr>
              <a:t>, как вы д</a:t>
            </a:r>
            <a:r>
              <a:rPr lang="ru-RU" sz="1403" baseline="0" b="0" i="0" dirty="0" spc="-19">
                <a:latin typeface="Times New Roman" pitchFamily="0" charset="1"/>
              </a:rPr>
              <a:t>у</a:t>
            </a:r>
            <a:r>
              <a:rPr lang="ru-RU" sz="1403" baseline="0" b="0" i="0" dirty="0" spc="0">
                <a:latin typeface="Times New Roman" pitchFamily="0" charset="1"/>
              </a:rPr>
              <a:t>маете?</a:t>
            </a:r>
            <a:r>
              <a:rPr lang="ru-RU" sz="1403" baseline="0" b="0" i="0" dirty="0" spc="0">
                <a:latin typeface="Times New Roman" pitchFamily="0" charset="1"/>
              </a:rPr>
              <a:t>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/>
      </p:grpSpPr>
      <p:sp>
        <p:nvSpPr>
          <p:cNvPr id="169" name="Rectangle 169"/>
          <p:cNvSpPr/>
          <p:nvPr/>
        </p:nvSpPr>
        <p:spPr>
          <a:xfrm rot="0" flipH="0" flipV="0">
            <a:off x="1080820" y="682522"/>
            <a:ext cx="5983204" cy="473337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449529"/>
            <a:r>
              <a:rPr lang="ru-RU" sz="1403" baseline="0" b="0" i="0" dirty="0" spc="0">
                <a:latin typeface="Times New Roman" pitchFamily="0" charset="1"/>
              </a:rPr>
              <a:t>- </a:t>
            </a:r>
            <a:r>
              <a:rPr lang="ru-RU" sz="1403" baseline="0" b="0" i="0" dirty="0" spc="0">
                <a:latin typeface="Times New Roman" pitchFamily="0" charset="1"/>
              </a:rPr>
              <a:t>Какие э</a:t>
            </a:r>
            <a:r>
              <a:rPr lang="ru-RU" sz="1403" baseline="0" b="0" i="0" dirty="0" spc="-16">
                <a:latin typeface="Times New Roman" pitchFamily="0" charset="1"/>
              </a:rPr>
              <a:t>м</a:t>
            </a:r>
            <a:r>
              <a:rPr lang="ru-RU" sz="1403" baseline="0" b="0" i="0" dirty="0" spc="0">
                <a:latin typeface="Times New Roman" pitchFamily="0" charset="1"/>
              </a:rPr>
              <a:t>оции </a:t>
            </a:r>
            <a:r>
              <a:rPr lang="ru-RU" sz="1403" baseline="0" b="0" i="0" dirty="0" spc="-15">
                <a:latin typeface="Times New Roman" pitchFamily="0" charset="1"/>
              </a:rPr>
              <a:t>в</a:t>
            </a:r>
            <a:r>
              <a:rPr lang="ru-RU" sz="1403" baseline="0" b="0" i="0" dirty="0" spc="0">
                <a:latin typeface="Times New Roman" pitchFamily="0" charset="1"/>
              </a:rPr>
              <a:t>ы</a:t>
            </a:r>
            <a:r>
              <a:rPr lang="ru-RU" sz="1403" baseline="0" b="0" i="0" dirty="0" spc="-11">
                <a:latin typeface="Times New Roman" pitchFamily="0" charset="1"/>
              </a:rPr>
              <a:t>з</a:t>
            </a:r>
            <a:r>
              <a:rPr lang="ru-RU" sz="1403" baseline="0" b="0" i="0" dirty="0" spc="0">
                <a:latin typeface="Times New Roman" pitchFamily="0" charset="1"/>
              </a:rPr>
              <a:t>вал</a:t>
            </a:r>
            <a:r>
              <a:rPr lang="ru-RU" sz="1403" baseline="0" b="0" i="0" dirty="0" spc="0">
                <a:latin typeface="Times New Roman" pitchFamily="0" charset="1"/>
              </a:rPr>
              <a:t> </a:t>
            </a:r>
            <a:r>
              <a:rPr lang="ru-RU" sz="1403" baseline="0" b="0" i="0" dirty="0" spc="-19">
                <a:latin typeface="Times New Roman" pitchFamily="0" charset="1"/>
              </a:rPr>
              <a:t>у</a:t>
            </a:r>
            <a:r>
              <a:rPr lang="ru-RU" sz="1403" baseline="0" b="0" i="0" dirty="0" spc="0">
                <a:latin typeface="Times New Roman" pitchFamily="0" charset="1"/>
              </a:rPr>
              <a:t> вас диа</a:t>
            </a:r>
            <a:r>
              <a:rPr lang="ru-RU" sz="1403" baseline="0" b="0" i="0" dirty="0" spc="-16">
                <a:latin typeface="Times New Roman" pitchFamily="0" charset="1"/>
              </a:rPr>
              <a:t>л</a:t>
            </a:r>
            <a:r>
              <a:rPr lang="ru-RU" sz="1403" baseline="0" b="0" i="0" dirty="0" spc="0">
                <a:latin typeface="Times New Roman" pitchFamily="0" charset="1"/>
              </a:rPr>
              <a:t>ог Арины и Архип</a:t>
            </a:r>
            <a:r>
              <a:rPr lang="ru-RU" sz="1403" baseline="0" b="0" i="0" dirty="0" spc="-12">
                <a:latin typeface="Times New Roman" pitchFamily="0" charset="1"/>
              </a:rPr>
              <a:t>а</a:t>
            </a:r>
            <a:r>
              <a:rPr lang="ru-RU" sz="1403" baseline="0" b="0" i="0" dirty="0" spc="0">
                <a:latin typeface="Times New Roman" pitchFamily="0" charset="1"/>
              </a:rPr>
              <a:t> в начале фильм</a:t>
            </a:r>
            <a:r>
              <a:rPr lang="ru-RU" sz="1403" baseline="0" b="0" i="0" dirty="0" spc="-13">
                <a:latin typeface="Times New Roman" pitchFamily="0" charset="1"/>
              </a:rPr>
              <a:t>а</a:t>
            </a:r>
            <a:r>
              <a:rPr lang="ru-RU" sz="1403" baseline="0" b="0" i="0" dirty="0" spc="0">
                <a:latin typeface="Times New Roman" pitchFamily="0" charset="1"/>
              </a:rPr>
              <a:t>? </a:t>
            </a:r>
          </a:p>
          <a:p>
            <a:pPr marL="0">
              <a:lnSpc>
                <a:spcPts val="1861"/>
              </a:lnSpc>
            </a:pPr>
            <a:r>
              <a:rPr lang="ru-RU" sz="1403" baseline="0" b="0" i="0" dirty="0" spc="0">
                <a:latin typeface="Times New Roman" pitchFamily="0" charset="1"/>
              </a:rPr>
              <a:t>Чья по</a:t>
            </a:r>
            <a:r>
              <a:rPr lang="ru-RU" sz="1403" baseline="0" b="0" i="0" dirty="0" spc="-15">
                <a:latin typeface="Times New Roman" pitchFamily="0" charset="1"/>
              </a:rPr>
              <a:t>з</a:t>
            </a:r>
            <a:r>
              <a:rPr lang="ru-RU" sz="1403" baseline="0" b="0" i="0" dirty="0" spc="0">
                <a:latin typeface="Times New Roman" pitchFamily="0" charset="1"/>
              </a:rPr>
              <a:t>иция в </a:t>
            </a:r>
            <a:r>
              <a:rPr lang="ru-RU" sz="1403" baseline="0" b="0" i="0" dirty="0" spc="-12">
                <a:latin typeface="Times New Roman" pitchFamily="0" charset="1"/>
              </a:rPr>
              <a:t>с</a:t>
            </a:r>
            <a:r>
              <a:rPr lang="ru-RU" sz="1403" baseline="0" b="0" i="0" dirty="0" spc="0">
                <a:latin typeface="Times New Roman" pitchFamily="0" charset="1"/>
              </a:rPr>
              <a:t>пор</a:t>
            </a:r>
            <a:r>
              <a:rPr lang="ru-RU" sz="1403" baseline="0" b="0" i="0" dirty="0" spc="-12">
                <a:latin typeface="Times New Roman" pitchFamily="0" charset="1"/>
              </a:rPr>
              <a:t>е</a:t>
            </a:r>
            <a:r>
              <a:rPr lang="ru-RU" sz="1403" baseline="0" b="0" i="0" dirty="0" spc="0">
                <a:latin typeface="Times New Roman" pitchFamily="0" charset="1"/>
              </a:rPr>
              <a:t> вам была</a:t>
            </a:r>
            <a:r>
              <a:rPr lang="ru-RU" sz="1403" baseline="0" b="0" i="0" dirty="0" spc="-15">
                <a:latin typeface="Times New Roman" pitchFamily="0" charset="1"/>
              </a:rPr>
              <a:t> </a:t>
            </a:r>
            <a:r>
              <a:rPr lang="ru-RU" sz="1403" baseline="0" b="0" i="0" dirty="0" spc="0">
                <a:latin typeface="Times New Roman" pitchFamily="0" charset="1"/>
              </a:rPr>
              <a:t>ближ</a:t>
            </a:r>
            <a:r>
              <a:rPr lang="ru-RU" sz="1403" baseline="0" b="0" i="0" dirty="0" spc="-12">
                <a:latin typeface="Times New Roman" pitchFamily="0" charset="1"/>
              </a:rPr>
              <a:t>е</a:t>
            </a:r>
            <a:r>
              <a:rPr lang="ru-RU" sz="1403" baseline="0" b="0" i="0" dirty="0" spc="0">
                <a:latin typeface="Times New Roman" pitchFamily="0" charset="1"/>
              </a:rPr>
              <a:t>?</a:t>
            </a:r>
            <a:r>
              <a:rPr lang="ru-RU" sz="1403" baseline="0" b="0" i="0" dirty="0" spc="-13">
                <a:latin typeface="Times New Roman" pitchFamily="0" charset="1"/>
              </a:rPr>
              <a:t>  </a:t>
            </a:r>
          </a:p>
        </p:txBody>
      </p:sp>
      <p:sp>
        <p:nvSpPr>
          <p:cNvPr id="170" name="Rectangle 170"/>
          <p:cNvSpPr/>
          <p:nvPr/>
        </p:nvSpPr>
        <p:spPr>
          <a:xfrm rot="0" flipH="0" flipV="0">
            <a:off x="1530350" y="1199429"/>
            <a:ext cx="1571624" cy="218643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ru-RU" sz="1296" baseline="0" b="1" i="0" dirty="0" spc="0">
                <a:latin typeface="Times New Roman" pitchFamily="0" charset="1"/>
              </a:rPr>
              <a:t>4.2.    </a:t>
            </a:r>
            <a:r>
              <a:rPr lang="ru-RU" sz="1296" baseline="0" b="1" i="0" dirty="0" spc="0">
                <a:latin typeface="Times New Roman,Bold" pitchFamily="0" charset="1"/>
              </a:rPr>
              <a:t>Спор о счастье</a:t>
            </a:r>
            <a:r>
              <a:rPr lang="ru-RU" sz="1296" baseline="0" b="1" i="0" dirty="0" spc="0">
                <a:latin typeface="Times New Roman" pitchFamily="0" charset="1"/>
              </a:rPr>
              <a:t> </a:t>
            </a:r>
          </a:p>
        </p:txBody>
      </p:sp>
      <p:sp>
        <p:nvSpPr>
          <p:cNvPr id="171" name="Rectangle 171"/>
          <p:cNvSpPr/>
          <p:nvPr/>
        </p:nvSpPr>
        <p:spPr>
          <a:xfrm rot="0" flipH="0" flipV="0">
            <a:off x="1530350" y="1447824"/>
            <a:ext cx="5531772" cy="236863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ru-RU" sz="1403" baseline="0" b="0" i="0" dirty="0" spc="0">
                <a:latin typeface="Times New Roman" pitchFamily="0" charset="1"/>
              </a:rPr>
              <a:t>-</a:t>
            </a:r>
            <a:r>
              <a:rPr lang="ru-RU" sz="1403" baseline="0" b="0" i="0" dirty="0" spc="105">
                <a:latin typeface="Times New Roman" pitchFamily="0" charset="1"/>
              </a:rPr>
              <a:t> </a:t>
            </a:r>
            <a:r>
              <a:rPr lang="ru-RU" sz="1403" baseline="0" b="0" i="0" dirty="0" spc="0">
                <a:latin typeface="Times New Roman" pitchFamily="0" charset="1"/>
              </a:rPr>
              <a:t>Что</a:t>
            </a:r>
            <a:r>
              <a:rPr lang="ru-RU" sz="1403" baseline="0" b="0" i="0" dirty="0" spc="103">
                <a:latin typeface="Times New Roman" pitchFamily="0" charset="1"/>
              </a:rPr>
              <a:t> </a:t>
            </a:r>
            <a:r>
              <a:rPr lang="ru-RU" sz="1403" baseline="0" b="0" i="0" dirty="0" spc="0">
                <a:latin typeface="Times New Roman" pitchFamily="0" charset="1"/>
              </a:rPr>
              <a:t>та</a:t>
            </a:r>
            <a:r>
              <a:rPr lang="ru-RU" sz="1403" baseline="0" b="0" i="0" dirty="0" spc="-12">
                <a:latin typeface="Times New Roman" pitchFamily="0" charset="1"/>
              </a:rPr>
              <a:t>к</a:t>
            </a:r>
            <a:r>
              <a:rPr lang="ru-RU" sz="1403" baseline="0" b="0" i="0" dirty="0" spc="0">
                <a:latin typeface="Times New Roman" pitchFamily="0" charset="1"/>
              </a:rPr>
              <a:t>ое</a:t>
            </a:r>
            <a:r>
              <a:rPr lang="ru-RU" sz="1403" baseline="0" b="0" i="0" dirty="0" spc="103">
                <a:latin typeface="Times New Roman" pitchFamily="0" charset="1"/>
              </a:rPr>
              <a:t> </a:t>
            </a:r>
            <a:r>
              <a:rPr lang="ru-RU" sz="1403" baseline="0" b="0" i="0" dirty="0" spc="-12">
                <a:latin typeface="Times New Roman" pitchFamily="0" charset="1"/>
              </a:rPr>
              <a:t>с</a:t>
            </a:r>
            <a:r>
              <a:rPr lang="ru-RU" sz="1403" baseline="0" b="0" i="0" dirty="0" spc="0">
                <a:latin typeface="Times New Roman" pitchFamily="0" charset="1"/>
              </a:rPr>
              <a:t>часть</a:t>
            </a:r>
            <a:r>
              <a:rPr lang="ru-RU" sz="1403" baseline="0" b="0" i="0" dirty="0" spc="-15">
                <a:latin typeface="Times New Roman" pitchFamily="0" charset="1"/>
              </a:rPr>
              <a:t>е</a:t>
            </a:r>
            <a:r>
              <a:rPr lang="ru-RU" sz="1403" baseline="0" b="0" i="0" dirty="0" spc="0">
                <a:latin typeface="Times New Roman" pitchFamily="0" charset="1"/>
              </a:rPr>
              <a:t>?</a:t>
            </a:r>
            <a:r>
              <a:rPr lang="ru-RU" sz="1403" baseline="0" b="0" i="0" dirty="0" spc="103">
                <a:latin typeface="Times New Roman" pitchFamily="0" charset="1"/>
              </a:rPr>
              <a:t> </a:t>
            </a:r>
            <a:r>
              <a:rPr lang="ru-RU" sz="1403" baseline="0" b="0" i="0" dirty="0" spc="-13">
                <a:latin typeface="Times New Roman" pitchFamily="0" charset="1"/>
              </a:rPr>
              <a:t>Ч</a:t>
            </a:r>
            <a:r>
              <a:rPr lang="ru-RU" sz="1403" baseline="0" b="0" i="0" dirty="0" spc="0">
                <a:latin typeface="Times New Roman" pitchFamily="0" charset="1"/>
              </a:rPr>
              <a:t>аще</a:t>
            </a:r>
            <a:r>
              <a:rPr lang="ru-RU" sz="1403" baseline="0" b="0" i="0" dirty="0" spc="103">
                <a:latin typeface="Times New Roman" pitchFamily="0" charset="1"/>
              </a:rPr>
              <a:t> </a:t>
            </a:r>
            <a:r>
              <a:rPr lang="ru-RU" sz="1403" baseline="0" b="0" i="0" dirty="0" spc="0">
                <a:latin typeface="Times New Roman" pitchFamily="0" charset="1"/>
              </a:rPr>
              <a:t>все</a:t>
            </a:r>
            <a:r>
              <a:rPr lang="ru-RU" sz="1403" baseline="0" b="0" i="0" dirty="0" spc="-13">
                <a:latin typeface="Times New Roman" pitchFamily="0" charset="1"/>
              </a:rPr>
              <a:t>г</a:t>
            </a:r>
            <a:r>
              <a:rPr lang="ru-RU" sz="1403" baseline="0" b="0" i="0" dirty="0" spc="0">
                <a:latin typeface="Times New Roman" pitchFamily="0" charset="1"/>
              </a:rPr>
              <a:t>о,</a:t>
            </a:r>
            <a:r>
              <a:rPr lang="ru-RU" sz="1403" baseline="0" b="0" i="0" dirty="0" spc="101">
                <a:latin typeface="Times New Roman" pitchFamily="0" charset="1"/>
              </a:rPr>
              <a:t> </a:t>
            </a:r>
            <a:r>
              <a:rPr lang="ru-RU" sz="1403" baseline="0" b="0" i="0" dirty="0" spc="0">
                <a:latin typeface="Times New Roman" pitchFamily="0" charset="1"/>
              </a:rPr>
              <a:t>от</a:t>
            </a:r>
            <a:r>
              <a:rPr lang="ru-RU" sz="1403" baseline="0" b="0" i="0" dirty="0" spc="-17">
                <a:latin typeface="Times New Roman" pitchFamily="0" charset="1"/>
              </a:rPr>
              <a:t>в</a:t>
            </a:r>
            <a:r>
              <a:rPr lang="ru-RU" sz="1403" baseline="0" b="0" i="0" dirty="0" spc="0">
                <a:latin typeface="Times New Roman" pitchFamily="0" charset="1"/>
              </a:rPr>
              <a:t>ечая</a:t>
            </a:r>
            <a:r>
              <a:rPr lang="ru-RU" sz="1403" baseline="0" b="0" i="0" dirty="0" spc="106">
                <a:latin typeface="Times New Roman" pitchFamily="0" charset="1"/>
              </a:rPr>
              <a:t> </a:t>
            </a:r>
            <a:r>
              <a:rPr lang="ru-RU" sz="1403" baseline="0" b="0" i="0" dirty="0" spc="0">
                <a:latin typeface="Times New Roman" pitchFamily="0" charset="1"/>
              </a:rPr>
              <a:t>на</a:t>
            </a:r>
            <a:r>
              <a:rPr lang="ru-RU" sz="1403" baseline="0" b="0" i="0" dirty="0" spc="103">
                <a:latin typeface="Times New Roman" pitchFamily="0" charset="1"/>
              </a:rPr>
              <a:t> </a:t>
            </a:r>
            <a:r>
              <a:rPr lang="ru-RU" sz="1403" baseline="0" b="0" i="0" dirty="0" spc="0">
                <a:latin typeface="Times New Roman" pitchFamily="0" charset="1"/>
              </a:rPr>
              <a:t>э</a:t>
            </a:r>
            <a:r>
              <a:rPr lang="ru-RU" sz="1403" baseline="0" b="0" i="0" dirty="0" spc="-16">
                <a:latin typeface="Times New Roman" pitchFamily="0" charset="1"/>
              </a:rPr>
              <a:t>т</a:t>
            </a:r>
            <a:r>
              <a:rPr lang="ru-RU" sz="1403" baseline="0" b="0" i="0" dirty="0" spc="0">
                <a:latin typeface="Times New Roman" pitchFamily="0" charset="1"/>
              </a:rPr>
              <a:t>от</a:t>
            </a:r>
            <a:r>
              <a:rPr lang="ru-RU" sz="1403" baseline="0" b="0" i="0" dirty="0" spc="102">
                <a:latin typeface="Times New Roman" pitchFamily="0" charset="1"/>
              </a:rPr>
              <a:t> </a:t>
            </a:r>
            <a:r>
              <a:rPr lang="ru-RU" sz="1403" baseline="0" b="0" i="0" dirty="0" spc="0">
                <a:latin typeface="Times New Roman" pitchFamily="0" charset="1"/>
              </a:rPr>
              <a:t>вопрос, мы</a:t>
            </a:r>
            <a:r>
              <a:rPr lang="ru-RU" sz="1403" baseline="0" b="0" i="0" dirty="0" spc="106">
                <a:latin typeface="Times New Roman" pitchFamily="0" charset="1"/>
              </a:rPr>
              <a:t> </a:t>
            </a:r>
            <a:r>
              <a:rPr lang="ru-RU" sz="1403" baseline="0" b="0" i="0" dirty="0" spc="0">
                <a:latin typeface="Times New Roman" pitchFamily="0" charset="1"/>
              </a:rPr>
              <a:t>пытае</a:t>
            </a:r>
            <a:r>
              <a:rPr lang="ru-RU" sz="1403" baseline="0" b="0" i="0" dirty="0" spc="-13">
                <a:latin typeface="Times New Roman" pitchFamily="0" charset="1"/>
              </a:rPr>
              <a:t>м</a:t>
            </a:r>
            <a:r>
              <a:rPr lang="ru-RU" sz="1403" baseline="0" b="0" i="0" dirty="0" spc="0">
                <a:latin typeface="Times New Roman" pitchFamily="0" charset="1"/>
              </a:rPr>
              <a:t>ся </a:t>
            </a:r>
          </a:p>
        </p:txBody>
      </p:sp>
      <p:sp>
        <p:nvSpPr>
          <p:cNvPr id="172" name="Rectangle 172"/>
          <p:cNvSpPr/>
          <p:nvPr/>
        </p:nvSpPr>
        <p:spPr>
          <a:xfrm rot="0" flipH="0" flipV="0">
            <a:off x="1080820" y="1684044"/>
            <a:ext cx="5986094" cy="1177172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ru-RU" sz="1403" baseline="0" b="0" i="0" dirty="0" spc="0">
                <a:latin typeface="Times New Roman" pitchFamily="0" charset="1"/>
              </a:rPr>
              <a:t>сформ</a:t>
            </a:r>
            <a:r>
              <a:rPr lang="ru-RU" sz="1403" baseline="0" b="0" i="0" dirty="0" spc="-16">
                <a:latin typeface="Times New Roman" pitchFamily="0" charset="1"/>
              </a:rPr>
              <a:t>у</a:t>
            </a:r>
            <a:r>
              <a:rPr lang="ru-RU" sz="1403" baseline="0" b="0" i="0" dirty="0" spc="0">
                <a:latin typeface="Times New Roman" pitchFamily="0" charset="1"/>
              </a:rPr>
              <a:t>лиро</a:t>
            </a:r>
            <a:r>
              <a:rPr lang="ru-RU" sz="1403" baseline="0" b="0" i="0" dirty="0" spc="-15">
                <a:latin typeface="Times New Roman" pitchFamily="0" charset="1"/>
              </a:rPr>
              <a:t>в</a:t>
            </a:r>
            <a:r>
              <a:rPr lang="ru-RU" sz="1403" baseline="0" b="0" i="0" dirty="0" spc="0">
                <a:latin typeface="Times New Roman" pitchFamily="0" charset="1"/>
              </a:rPr>
              <a:t>ать</a:t>
            </a:r>
            <a:r>
              <a:rPr lang="ru-RU" sz="1403" baseline="0" b="0" i="0" dirty="0" spc="307">
                <a:latin typeface="Times New Roman" pitchFamily="0" charset="1"/>
              </a:rPr>
              <a:t> </a:t>
            </a:r>
            <a:r>
              <a:rPr lang="ru-RU" sz="1403" baseline="0" b="0" i="0" dirty="0" spc="0">
                <a:latin typeface="Times New Roman" pitchFamily="0" charset="1"/>
              </a:rPr>
              <a:t>о</a:t>
            </a:r>
            <a:r>
              <a:rPr lang="ru-RU" sz="1403" baseline="0" b="0" i="0" dirty="0" spc="-15">
                <a:latin typeface="Times New Roman" pitchFamily="0" charset="1"/>
              </a:rPr>
              <a:t>т</a:t>
            </a:r>
            <a:r>
              <a:rPr lang="ru-RU" sz="1403" baseline="0" b="0" i="0" dirty="0" spc="0">
                <a:latin typeface="Times New Roman" pitchFamily="0" charset="1"/>
              </a:rPr>
              <a:t>вет,</a:t>
            </a:r>
            <a:r>
              <a:rPr lang="ru-RU" sz="1403" baseline="0" b="0" i="0" dirty="0" spc="307">
                <a:latin typeface="Times New Roman" pitchFamily="0" charset="1"/>
              </a:rPr>
              <a:t> </a:t>
            </a:r>
            <a:r>
              <a:rPr lang="ru-RU" sz="1403" baseline="0" b="0" i="0" dirty="0" spc="0">
                <a:latin typeface="Times New Roman" pitchFamily="0" charset="1"/>
              </a:rPr>
              <a:t>исходя</a:t>
            </a:r>
            <a:r>
              <a:rPr lang="ru-RU" sz="1403" baseline="0" b="0" i="0" dirty="0" spc="310">
                <a:latin typeface="Times New Roman" pitchFamily="0" charset="1"/>
              </a:rPr>
              <a:t> </a:t>
            </a:r>
            <a:r>
              <a:rPr lang="ru-RU" sz="1403" baseline="0" b="0" i="0" dirty="0" spc="0">
                <a:latin typeface="Times New Roman" pitchFamily="0" charset="1"/>
              </a:rPr>
              <a:t>из</a:t>
            </a:r>
            <a:r>
              <a:rPr lang="ru-RU" sz="1403" baseline="0" b="0" i="0" dirty="0" spc="304">
                <a:latin typeface="Times New Roman" pitchFamily="0" charset="1"/>
              </a:rPr>
              <a:t> </a:t>
            </a:r>
            <a:r>
              <a:rPr lang="ru-RU" sz="1403" baseline="0" b="0" i="0" dirty="0" spc="-12">
                <a:latin typeface="Times New Roman" pitchFamily="0" charset="1"/>
              </a:rPr>
              <a:t>с</a:t>
            </a:r>
            <a:r>
              <a:rPr lang="ru-RU" sz="1403" baseline="0" b="0" i="0" dirty="0" spc="0">
                <a:latin typeface="Times New Roman" pitchFamily="0" charset="1"/>
              </a:rPr>
              <a:t>обственно</a:t>
            </a:r>
            <a:r>
              <a:rPr lang="ru-RU" sz="1403" baseline="0" b="0" i="0" dirty="0" spc="-12">
                <a:latin typeface="Times New Roman" pitchFamily="0" charset="1"/>
              </a:rPr>
              <a:t>г</a:t>
            </a:r>
            <a:r>
              <a:rPr lang="ru-RU" sz="1403" baseline="0" b="0" i="0" dirty="0" spc="0">
                <a:latin typeface="Times New Roman" pitchFamily="0" charset="1"/>
              </a:rPr>
              <a:t>о</a:t>
            </a:r>
            <a:r>
              <a:rPr lang="ru-RU" sz="1403" baseline="0" b="0" i="0" dirty="0" spc="307">
                <a:latin typeface="Times New Roman" pitchFamily="0" charset="1"/>
              </a:rPr>
              <a:t> </a:t>
            </a:r>
            <a:r>
              <a:rPr lang="ru-RU" sz="1403" baseline="0" b="0" i="0" dirty="0" spc="0">
                <a:latin typeface="Times New Roman" pitchFamily="0" charset="1"/>
              </a:rPr>
              <a:t>опыта.</a:t>
            </a:r>
            <a:r>
              <a:rPr lang="ru-RU" sz="1403" baseline="0" b="0" i="0" dirty="0" spc="303">
                <a:latin typeface="Times New Roman" pitchFamily="0" charset="1"/>
              </a:rPr>
              <a:t> </a:t>
            </a:r>
            <a:r>
              <a:rPr lang="ru-RU" sz="1403" baseline="0" b="0" i="0" dirty="0" spc="0">
                <a:latin typeface="Times New Roman" pitchFamily="0" charset="1"/>
              </a:rPr>
              <a:t>Есть</a:t>
            </a:r>
            <a:r>
              <a:rPr lang="ru-RU" sz="1403" baseline="0" b="0" i="0" dirty="0" spc="307">
                <a:latin typeface="Times New Roman" pitchFamily="0" charset="1"/>
              </a:rPr>
              <a:t> </a:t>
            </a:r>
            <a:r>
              <a:rPr lang="ru-RU" sz="1403" baseline="0" b="0" i="0" dirty="0" spc="0">
                <a:latin typeface="Times New Roman" pitchFamily="0" charset="1"/>
              </a:rPr>
              <a:t>мно</a:t>
            </a:r>
            <a:r>
              <a:rPr lang="ru-RU" sz="1403" baseline="0" b="0" i="0" dirty="0" spc="-12">
                <a:latin typeface="Times New Roman" pitchFamily="0" charset="1"/>
              </a:rPr>
              <a:t>г</a:t>
            </a:r>
            <a:r>
              <a:rPr lang="ru-RU" sz="1403" baseline="0" b="0" i="0" dirty="0" spc="0">
                <a:latin typeface="Times New Roman" pitchFamily="0" charset="1"/>
              </a:rPr>
              <a:t>о</a:t>
            </a:r>
            <a:r>
              <a:rPr lang="ru-RU" sz="1403" baseline="0" b="0" i="0" dirty="0" spc="307">
                <a:latin typeface="Times New Roman" pitchFamily="0" charset="1"/>
              </a:rPr>
              <a:t> </a:t>
            </a:r>
            <a:r>
              <a:rPr lang="ru-RU" sz="1403" baseline="0" b="0" i="0" dirty="0" spc="0">
                <a:latin typeface="Times New Roman" pitchFamily="0" charset="1"/>
              </a:rPr>
              <a:t>разных </a:t>
            </a:r>
          </a:p>
          <a:p>
            <a:pPr marL="0">
              <a:lnSpc>
                <a:spcPts val="1848"/>
              </a:lnSpc>
            </a:pPr>
            <a:r>
              <a:rPr lang="ru-RU" sz="1403" baseline="0" b="0" i="0" dirty="0" spc="0">
                <a:latin typeface="Times New Roman" pitchFamily="0" charset="1"/>
              </a:rPr>
              <a:t>по</a:t>
            </a:r>
            <a:r>
              <a:rPr lang="ru-RU" sz="1403" baseline="0" b="0" i="0" dirty="0" spc="-15">
                <a:latin typeface="Times New Roman" pitchFamily="0" charset="1"/>
              </a:rPr>
              <a:t>в</a:t>
            </a:r>
            <a:r>
              <a:rPr lang="ru-RU" sz="1403" baseline="0" b="0" i="0" dirty="0" spc="0">
                <a:latin typeface="Times New Roman" pitchFamily="0" charset="1"/>
              </a:rPr>
              <a:t>одов и </a:t>
            </a:r>
            <a:r>
              <a:rPr lang="ru-RU" sz="1403" baseline="0" b="0" i="0" dirty="0" spc="-12">
                <a:latin typeface="Times New Roman" pitchFamily="0" charset="1"/>
              </a:rPr>
              <a:t>с</a:t>
            </a:r>
            <a:r>
              <a:rPr lang="ru-RU" sz="1403" baseline="0" b="0" i="0" dirty="0" spc="0">
                <a:latin typeface="Times New Roman" pitchFamily="0" charset="1"/>
              </a:rPr>
              <a:t>обы</a:t>
            </a:r>
            <a:r>
              <a:rPr lang="ru-RU" sz="1403" baseline="0" b="0" i="0" dirty="0" spc="-15">
                <a:latin typeface="Times New Roman" pitchFamily="0" charset="1"/>
              </a:rPr>
              <a:t>т</a:t>
            </a:r>
            <a:r>
              <a:rPr lang="ru-RU" sz="1403" baseline="0" b="0" i="0" dirty="0" spc="0">
                <a:latin typeface="Times New Roman" pitchFamily="0" charset="1"/>
              </a:rPr>
              <a:t>ий</a:t>
            </a:r>
            <a:r>
              <a:rPr lang="ru-RU" sz="1403" baseline="0" b="0" i="0" dirty="0" spc="-16">
                <a:latin typeface="Times New Roman" pitchFamily="0" charset="1"/>
              </a:rPr>
              <a:t>,</a:t>
            </a:r>
            <a:r>
              <a:rPr lang="ru-RU" sz="1403" baseline="0" b="0" i="0" dirty="0" spc="0">
                <a:latin typeface="Times New Roman" pitchFamily="0" charset="1"/>
              </a:rPr>
              <a:t> которые вызы</a:t>
            </a:r>
            <a:r>
              <a:rPr lang="ru-RU" sz="1403" baseline="0" b="0" i="0" dirty="0" spc="-12">
                <a:latin typeface="Times New Roman" pitchFamily="0" charset="1"/>
              </a:rPr>
              <a:t>в</a:t>
            </a:r>
            <a:r>
              <a:rPr lang="ru-RU" sz="1403" baseline="0" b="0" i="0" dirty="0" spc="0">
                <a:latin typeface="Times New Roman" pitchFamily="0" charset="1"/>
              </a:rPr>
              <a:t>ают у нас по</a:t>
            </a:r>
            <a:r>
              <a:rPr lang="ru-RU" sz="1403" baseline="0" b="0" i="0" dirty="0" spc="-17">
                <a:latin typeface="Times New Roman" pitchFamily="0" charset="1"/>
              </a:rPr>
              <a:t>л</a:t>
            </a:r>
            <a:r>
              <a:rPr lang="ru-RU" sz="1403" baseline="0" b="0" i="0" dirty="0" spc="0">
                <a:latin typeface="Times New Roman" pitchFamily="0" charset="1"/>
              </a:rPr>
              <a:t>ожительные эмоции. Но эти </a:t>
            </a:r>
          </a:p>
          <a:p>
            <a:pPr marL="0">
              <a:lnSpc>
                <a:spcPts val="1847"/>
              </a:lnSpc>
            </a:pPr>
            <a:r>
              <a:rPr lang="ru-RU" sz="1403" baseline="0" b="0" i="0" dirty="0" spc="0">
                <a:latin typeface="Times New Roman" pitchFamily="0" charset="1"/>
              </a:rPr>
              <a:t>эмоции</a:t>
            </a:r>
            <a:r>
              <a:rPr lang="ru-RU" sz="1403" baseline="0" b="0" i="0" dirty="0" spc="247">
                <a:latin typeface="Times New Roman" pitchFamily="0" charset="1"/>
              </a:rPr>
              <a:t> </a:t>
            </a:r>
            <a:r>
              <a:rPr lang="ru-RU" sz="1403" baseline="0" b="0" i="0" dirty="0" spc="-13">
                <a:latin typeface="Times New Roman" pitchFamily="0" charset="1"/>
              </a:rPr>
              <a:t>м</a:t>
            </a:r>
            <a:r>
              <a:rPr lang="ru-RU" sz="1403" baseline="0" b="0" i="0" dirty="0" spc="0">
                <a:latin typeface="Times New Roman" pitchFamily="0" charset="1"/>
              </a:rPr>
              <a:t>ог</a:t>
            </a:r>
            <a:r>
              <a:rPr lang="ru-RU" sz="1403" baseline="0" b="0" i="0" dirty="0" spc="-19">
                <a:latin typeface="Times New Roman" pitchFamily="0" charset="1"/>
              </a:rPr>
              <a:t>у</a:t>
            </a:r>
            <a:r>
              <a:rPr lang="ru-RU" sz="1403" baseline="0" b="0" i="0" dirty="0" spc="0">
                <a:latin typeface="Times New Roman" pitchFamily="0" charset="1"/>
              </a:rPr>
              <a:t>т</a:t>
            </a:r>
            <a:r>
              <a:rPr lang="ru-RU" sz="1403" baseline="0" b="0" i="0" dirty="0" spc="245">
                <a:latin typeface="Times New Roman" pitchFamily="0" charset="1"/>
              </a:rPr>
              <a:t> </a:t>
            </a:r>
            <a:r>
              <a:rPr lang="ru-RU" sz="1403" baseline="0" b="0" i="0" dirty="0" spc="0">
                <a:latin typeface="Times New Roman" pitchFamily="0" charset="1"/>
              </a:rPr>
              <a:t>быт</a:t>
            </a:r>
            <a:r>
              <a:rPr lang="ru-RU" sz="1403" baseline="0" b="0" i="0" dirty="0" spc="-19">
                <a:latin typeface="Times New Roman" pitchFamily="0" charset="1"/>
              </a:rPr>
              <a:t>ь</a:t>
            </a:r>
            <a:r>
              <a:rPr lang="ru-RU" sz="1403" baseline="0" b="0" i="0" dirty="0" spc="247">
                <a:latin typeface="Times New Roman" pitchFamily="0" charset="1"/>
              </a:rPr>
              <a:t> </a:t>
            </a:r>
            <a:r>
              <a:rPr lang="ru-RU" sz="1403" baseline="0" b="0" i="0" dirty="0" spc="0">
                <a:latin typeface="Times New Roman" pitchFamily="0" charset="1"/>
              </a:rPr>
              <a:t>разными</a:t>
            </a:r>
            <a:r>
              <a:rPr lang="ru-RU" sz="1403" baseline="0" b="0" i="0" dirty="0" spc="259">
                <a:latin typeface="Times New Roman" pitchFamily="0" charset="1"/>
              </a:rPr>
              <a:t> </a:t>
            </a:r>
            <a:r>
              <a:rPr lang="ru-RU" sz="1403" baseline="0" b="0" i="0" dirty="0" spc="0">
                <a:latin typeface="Times New Roman" pitchFamily="0" charset="1"/>
              </a:rPr>
              <a:t>–</a:t>
            </a:r>
            <a:r>
              <a:rPr lang="ru-RU" sz="1403" baseline="0" b="0" i="0" dirty="0" spc="249">
                <a:latin typeface="Times New Roman" pitchFamily="0" charset="1"/>
              </a:rPr>
              <a:t> </a:t>
            </a:r>
            <a:r>
              <a:rPr lang="ru-RU" sz="1403" baseline="0" b="0" i="0" dirty="0" spc="0">
                <a:latin typeface="Times New Roman" pitchFamily="0" charset="1"/>
              </a:rPr>
              <a:t>пов</a:t>
            </a:r>
            <a:r>
              <a:rPr lang="ru-RU" sz="1403" baseline="0" b="0" i="0" dirty="0" spc="-15">
                <a:latin typeface="Times New Roman" pitchFamily="0" charset="1"/>
              </a:rPr>
              <a:t>е</a:t>
            </a:r>
            <a:r>
              <a:rPr lang="ru-RU" sz="1403" baseline="0" b="0" i="0" dirty="0" spc="0">
                <a:latin typeface="Times New Roman" pitchFamily="0" charset="1"/>
              </a:rPr>
              <a:t>рхнос</a:t>
            </a:r>
            <a:r>
              <a:rPr lang="ru-RU" sz="1403" baseline="0" b="0" i="0" dirty="0" spc="-13">
                <a:latin typeface="Times New Roman" pitchFamily="0" charset="1"/>
              </a:rPr>
              <a:t>т</a:t>
            </a:r>
            <a:r>
              <a:rPr lang="ru-RU" sz="1403" baseline="0" b="0" i="0" dirty="0" spc="0">
                <a:latin typeface="Times New Roman" pitchFamily="0" charset="1"/>
              </a:rPr>
              <a:t>ными</a:t>
            </a:r>
            <a:r>
              <a:rPr lang="ru-RU" sz="1403" baseline="0" b="0" i="0" dirty="0" spc="251">
                <a:latin typeface="Times New Roman" pitchFamily="0" charset="1"/>
              </a:rPr>
              <a:t> </a:t>
            </a:r>
            <a:r>
              <a:rPr lang="ru-RU" sz="1403" baseline="0" b="0" i="0" dirty="0" spc="0">
                <a:latin typeface="Times New Roman" pitchFamily="0" charset="1"/>
              </a:rPr>
              <a:t>и</a:t>
            </a:r>
            <a:r>
              <a:rPr lang="ru-RU" sz="1403" baseline="0" b="0" i="0" dirty="0" spc="247">
                <a:latin typeface="Times New Roman" pitchFamily="0" charset="1"/>
              </a:rPr>
              <a:t> </a:t>
            </a:r>
            <a:r>
              <a:rPr lang="ru-RU" sz="1403" baseline="0" b="0" i="0" dirty="0" spc="0">
                <a:latin typeface="Times New Roman" pitchFamily="0" charset="1"/>
              </a:rPr>
              <a:t>быс</a:t>
            </a:r>
            <a:r>
              <a:rPr lang="ru-RU" sz="1403" baseline="0" b="0" i="0" dirty="0" spc="-13">
                <a:latin typeface="Times New Roman" pitchFamily="0" charset="1"/>
              </a:rPr>
              <a:t>т</a:t>
            </a:r>
            <a:r>
              <a:rPr lang="ru-RU" sz="1403" baseline="0" b="0" i="0" dirty="0" spc="0">
                <a:latin typeface="Times New Roman" pitchFamily="0" charset="1"/>
              </a:rPr>
              <a:t>ро</a:t>
            </a:r>
            <a:r>
              <a:rPr lang="ru-RU" sz="1403" baseline="0" b="0" i="0" dirty="0" spc="247">
                <a:latin typeface="Times New Roman" pitchFamily="0" charset="1"/>
              </a:rPr>
              <a:t> </a:t>
            </a:r>
            <a:r>
              <a:rPr lang="ru-RU" sz="1403" baseline="0" b="0" i="0" dirty="0" spc="0">
                <a:latin typeface="Times New Roman" pitchFamily="0" charset="1"/>
              </a:rPr>
              <a:t>проходя</a:t>
            </a:r>
            <a:r>
              <a:rPr lang="ru-RU" sz="1403" baseline="0" b="0" i="0" dirty="0" spc="-12">
                <a:latin typeface="Times New Roman" pitchFamily="0" charset="1"/>
              </a:rPr>
              <a:t>щ</a:t>
            </a:r>
            <a:r>
              <a:rPr lang="ru-RU" sz="1403" baseline="0" b="0" i="0" dirty="0" spc="0">
                <a:latin typeface="Times New Roman" pitchFamily="0" charset="1"/>
              </a:rPr>
              <a:t>ими,</a:t>
            </a:r>
            <a:r>
              <a:rPr lang="ru-RU" sz="1403" baseline="0" b="0" i="0" dirty="0" spc="237">
                <a:latin typeface="Times New Roman" pitchFamily="0" charset="1"/>
              </a:rPr>
              <a:t> </a:t>
            </a:r>
            <a:r>
              <a:rPr lang="ru-RU" sz="1403" baseline="0" b="0" i="0" dirty="0" spc="0">
                <a:latin typeface="Times New Roman" pitchFamily="0" charset="1"/>
              </a:rPr>
              <a:t>и </a:t>
            </a:r>
          </a:p>
          <a:p>
            <a:pPr marL="0">
              <a:lnSpc>
                <a:spcPts val="1847"/>
              </a:lnSpc>
            </a:pPr>
            <a:r>
              <a:rPr lang="ru-RU" sz="1403" baseline="0" b="0" i="0" dirty="0" spc="0">
                <a:latin typeface="Times New Roman" pitchFamily="0" charset="1"/>
              </a:rPr>
              <a:t>гл</a:t>
            </a:r>
            <a:r>
              <a:rPr lang="ru-RU" sz="1403" baseline="0" b="0" i="0" dirty="0" spc="-19">
                <a:latin typeface="Times New Roman" pitchFamily="0" charset="1"/>
              </a:rPr>
              <a:t>у</a:t>
            </a:r>
            <a:r>
              <a:rPr lang="ru-RU" sz="1403" baseline="0" b="0" i="0" dirty="0" spc="0">
                <a:latin typeface="Times New Roman" pitchFamily="0" charset="1"/>
              </a:rPr>
              <a:t>бокими,</a:t>
            </a:r>
            <a:r>
              <a:rPr lang="ru-RU" sz="1403" baseline="0" b="0" i="0" dirty="0" spc="213">
                <a:latin typeface="Times New Roman" pitchFamily="0" charset="1"/>
              </a:rPr>
              <a:t> </a:t>
            </a:r>
            <a:r>
              <a:rPr lang="ru-RU" sz="1403" baseline="0" b="0" i="0" dirty="0" spc="0">
                <a:latin typeface="Times New Roman" pitchFamily="0" charset="1"/>
              </a:rPr>
              <a:t>ид</a:t>
            </a:r>
            <a:r>
              <a:rPr lang="ru-RU" sz="1403" baseline="0" b="0" i="0" dirty="0" spc="-19">
                <a:latin typeface="Times New Roman" pitchFamily="0" charset="1"/>
              </a:rPr>
              <a:t>у</a:t>
            </a:r>
            <a:r>
              <a:rPr lang="ru-RU" sz="1403" baseline="0" b="0" i="0" dirty="0" spc="0">
                <a:latin typeface="Times New Roman" pitchFamily="0" charset="1"/>
              </a:rPr>
              <a:t>щими</a:t>
            </a:r>
            <a:r>
              <a:rPr lang="ru-RU" sz="1403" baseline="0" b="0" i="0" dirty="0" spc="223">
                <a:latin typeface="Times New Roman" pitchFamily="0" charset="1"/>
              </a:rPr>
              <a:t> </a:t>
            </a:r>
            <a:r>
              <a:rPr lang="ru-RU" sz="1403" baseline="0" b="0" i="0" dirty="0" spc="0">
                <a:latin typeface="Times New Roman" pitchFamily="0" charset="1"/>
              </a:rPr>
              <a:t>от</a:t>
            </a:r>
            <a:r>
              <a:rPr lang="ru-RU" sz="1403" baseline="0" b="0" i="0" dirty="0" spc="221">
                <a:latin typeface="Times New Roman" pitchFamily="0" charset="1"/>
              </a:rPr>
              <a:t> </a:t>
            </a:r>
            <a:r>
              <a:rPr lang="ru-RU" sz="1403" baseline="0" b="0" i="0" dirty="0" spc="0">
                <a:latin typeface="Times New Roman" pitchFamily="0" charset="1"/>
              </a:rPr>
              <a:t>с</a:t>
            </a:r>
            <a:r>
              <a:rPr lang="ru-RU" sz="1403" baseline="0" b="0" i="0" dirty="0" spc="-12">
                <a:latin typeface="Times New Roman" pitchFamily="0" charset="1"/>
              </a:rPr>
              <a:t>е</a:t>
            </a:r>
            <a:r>
              <a:rPr lang="ru-RU" sz="1403" baseline="0" b="0" i="0" dirty="0" spc="0">
                <a:latin typeface="Times New Roman" pitchFamily="0" charset="1"/>
              </a:rPr>
              <a:t>рдца.</a:t>
            </a:r>
            <a:r>
              <a:rPr lang="ru-RU" sz="1403" baseline="0" b="0" i="0" dirty="0" spc="221">
                <a:latin typeface="Times New Roman" pitchFamily="0" charset="1"/>
              </a:rPr>
              <a:t> </a:t>
            </a:r>
            <a:r>
              <a:rPr lang="ru-RU" sz="1403" baseline="0" b="0" i="0" dirty="0" spc="0">
                <a:latin typeface="Times New Roman" pitchFamily="0" charset="1"/>
              </a:rPr>
              <a:t>Ч</a:t>
            </a:r>
            <a:r>
              <a:rPr lang="ru-RU" sz="1403" baseline="0" b="0" i="0" dirty="0" spc="-15">
                <a:latin typeface="Times New Roman" pitchFamily="0" charset="1"/>
              </a:rPr>
              <a:t>т</a:t>
            </a:r>
            <a:r>
              <a:rPr lang="ru-RU" sz="1403" baseline="0" b="0" i="0" dirty="0" spc="0">
                <a:latin typeface="Times New Roman" pitchFamily="0" charset="1"/>
              </a:rPr>
              <a:t>обы</a:t>
            </a:r>
            <a:r>
              <a:rPr lang="ru-RU" sz="1403" baseline="0" b="0" i="0" dirty="0" spc="223">
                <a:latin typeface="Times New Roman" pitchFamily="0" charset="1"/>
              </a:rPr>
              <a:t> </a:t>
            </a:r>
            <a:r>
              <a:rPr lang="ru-RU" sz="1403" baseline="0" b="0" i="0" dirty="0" spc="0">
                <a:latin typeface="Times New Roman" pitchFamily="0" charset="1"/>
              </a:rPr>
              <a:t>л</a:t>
            </a:r>
            <a:r>
              <a:rPr lang="ru-RU" sz="1403" baseline="0" b="0" i="0" dirty="0" spc="-19">
                <a:latin typeface="Times New Roman" pitchFamily="0" charset="1"/>
              </a:rPr>
              <a:t>у</a:t>
            </a:r>
            <a:r>
              <a:rPr lang="ru-RU" sz="1403" baseline="0" b="0" i="0" dirty="0" spc="0">
                <a:latin typeface="Times New Roman" pitchFamily="0" charset="1"/>
              </a:rPr>
              <a:t>чше</a:t>
            </a:r>
            <a:r>
              <a:rPr lang="ru-RU" sz="1403" baseline="0" b="0" i="0" dirty="0" spc="224">
                <a:latin typeface="Times New Roman" pitchFamily="0" charset="1"/>
              </a:rPr>
              <a:t> </a:t>
            </a:r>
            <a:r>
              <a:rPr lang="ru-RU" sz="1403" baseline="0" b="0" i="0" dirty="0" spc="0">
                <a:latin typeface="Times New Roman" pitchFamily="0" charset="1"/>
              </a:rPr>
              <a:t>понять</a:t>
            </a:r>
            <a:r>
              <a:rPr lang="ru-RU" sz="1403" baseline="0" b="0" i="0" dirty="0" spc="225">
                <a:latin typeface="Times New Roman" pitchFamily="0" charset="1"/>
              </a:rPr>
              <a:t> </a:t>
            </a:r>
            <a:r>
              <a:rPr lang="ru-RU" sz="1403" baseline="0" b="0" i="0" dirty="0" spc="0">
                <a:latin typeface="Times New Roman" pitchFamily="0" charset="1"/>
              </a:rPr>
              <a:t>эт</a:t>
            </a:r>
            <a:r>
              <a:rPr lang="ru-RU" sz="1403" baseline="0" b="0" i="0" dirty="0" spc="-23">
                <a:latin typeface="Times New Roman" pitchFamily="0" charset="1"/>
              </a:rPr>
              <a:t>у</a:t>
            </a:r>
            <a:r>
              <a:rPr lang="ru-RU" sz="1403" baseline="0" b="0" i="0" dirty="0" spc="235">
                <a:latin typeface="Times New Roman" pitchFamily="0" charset="1"/>
              </a:rPr>
              <a:t> </a:t>
            </a:r>
            <a:r>
              <a:rPr lang="ru-RU" sz="1403" baseline="0" b="0" i="0" dirty="0" spc="0">
                <a:latin typeface="Times New Roman" pitchFamily="0" charset="1"/>
              </a:rPr>
              <a:t>разниц</a:t>
            </a:r>
            <a:r>
              <a:rPr lang="ru-RU" sz="1403" baseline="0" b="0" i="0" dirty="0" spc="-19">
                <a:latin typeface="Times New Roman" pitchFamily="0" charset="1"/>
              </a:rPr>
              <a:t>у</a:t>
            </a:r>
            <a:r>
              <a:rPr lang="ru-RU" sz="1403" baseline="0" b="0" i="0" dirty="0" spc="0">
                <a:latin typeface="Times New Roman" pitchFamily="0" charset="1"/>
              </a:rPr>
              <a:t>,</a:t>
            </a:r>
            <a:r>
              <a:rPr lang="ru-RU" sz="1403" baseline="0" b="0" i="0" dirty="0" spc="220">
                <a:latin typeface="Times New Roman" pitchFamily="0" charset="1"/>
              </a:rPr>
              <a:t> </a:t>
            </a:r>
            <a:r>
              <a:rPr lang="ru-RU" sz="1403" baseline="0" b="0" i="0" dirty="0" spc="0">
                <a:latin typeface="Times New Roman" pitchFamily="0" charset="1"/>
              </a:rPr>
              <a:t>давайте </a:t>
            </a:r>
          </a:p>
          <a:p>
            <a:pPr marL="0">
              <a:lnSpc>
                <a:spcPts val="1860"/>
              </a:lnSpc>
            </a:pPr>
            <a:r>
              <a:rPr lang="ru-RU" sz="1403" baseline="0" b="0" i="0" dirty="0" spc="0">
                <a:latin typeface="Times New Roman" pitchFamily="0" charset="1"/>
              </a:rPr>
              <a:t>обс</a:t>
            </a:r>
            <a:r>
              <a:rPr lang="ru-RU" sz="1403" baseline="0" b="0" i="0" dirty="0" spc="-17">
                <a:latin typeface="Times New Roman" pitchFamily="0" charset="1"/>
              </a:rPr>
              <a:t>у</a:t>
            </a:r>
            <a:r>
              <a:rPr lang="ru-RU" sz="1403" baseline="0" b="0" i="0" dirty="0" spc="0">
                <a:latin typeface="Times New Roman" pitchFamily="0" charset="1"/>
              </a:rPr>
              <a:t>дим с</a:t>
            </a:r>
            <a:r>
              <a:rPr lang="ru-RU" sz="1403" baseline="0" b="0" i="0" dirty="0" spc="-22">
                <a:latin typeface="Times New Roman" pitchFamily="0" charset="1"/>
              </a:rPr>
              <a:t>у</a:t>
            </a:r>
            <a:r>
              <a:rPr lang="ru-RU" sz="1403" baseline="0" b="0" i="0" dirty="0" spc="0">
                <a:latin typeface="Times New Roman" pitchFamily="0" charset="1"/>
              </a:rPr>
              <a:t>ть спора</a:t>
            </a:r>
            <a:r>
              <a:rPr lang="ru-RU" sz="1403" baseline="0" b="0" i="0" dirty="0" spc="-15">
                <a:latin typeface="Times New Roman" pitchFamily="0" charset="1"/>
              </a:rPr>
              <a:t> </a:t>
            </a:r>
            <a:r>
              <a:rPr lang="ru-RU" sz="1403" baseline="0" b="0" i="0" dirty="0" spc="0">
                <a:latin typeface="Times New Roman" pitchFamily="0" charset="1"/>
              </a:rPr>
              <a:t>Арины</a:t>
            </a:r>
            <a:r>
              <a:rPr lang="ru-RU" sz="1403" baseline="0" b="0" i="0" dirty="0" spc="-16">
                <a:latin typeface="Times New Roman" pitchFamily="0" charset="1"/>
              </a:rPr>
              <a:t> </a:t>
            </a:r>
            <a:r>
              <a:rPr lang="ru-RU" sz="1403" baseline="0" b="0" i="0" dirty="0" spc="0">
                <a:latin typeface="Times New Roman" pitchFamily="0" charset="1"/>
              </a:rPr>
              <a:t>и Архипа.</a:t>
            </a:r>
            <a:r>
              <a:rPr lang="ru-RU" sz="1403" baseline="0" b="0" i="0" dirty="0" spc="0">
                <a:latin typeface="Times New Roman" pitchFamily="0" charset="1"/>
              </a:rPr>
              <a:t> </a:t>
            </a:r>
          </a:p>
        </p:txBody>
      </p:sp>
      <p:sp>
        <p:nvSpPr>
          <p:cNvPr id="173" name="Rectangle 173"/>
          <p:cNvSpPr/>
          <p:nvPr/>
        </p:nvSpPr>
        <p:spPr>
          <a:xfrm rot="0" flipH="0" flipV="0">
            <a:off x="1080820" y="2897528"/>
            <a:ext cx="5986094" cy="47156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449529"/>
            <a:r>
              <a:rPr lang="ru-RU" sz="1403" baseline="0" b="0" i="0" dirty="0" spc="0">
                <a:latin typeface="Times New Roman" pitchFamily="0" charset="1"/>
              </a:rPr>
              <a:t>Вспомните</a:t>
            </a:r>
            <a:r>
              <a:rPr lang="ru-RU" sz="1403" baseline="0" b="0" i="0" dirty="0" spc="438">
                <a:latin typeface="Times New Roman" pitchFamily="0" charset="1"/>
              </a:rPr>
              <a:t> </a:t>
            </a:r>
            <a:r>
              <a:rPr lang="ru-RU" sz="1403" baseline="0" b="0" i="0" dirty="0" spc="0">
                <a:latin typeface="Times New Roman" pitchFamily="0" charset="1"/>
              </a:rPr>
              <a:t>отве</a:t>
            </a:r>
            <a:r>
              <a:rPr lang="ru-RU" sz="1403" baseline="0" b="0" i="0" dirty="0" spc="-13">
                <a:latin typeface="Times New Roman" pitchFamily="0" charset="1"/>
              </a:rPr>
              <a:t>т</a:t>
            </a:r>
            <a:r>
              <a:rPr lang="ru-RU" sz="1403" baseline="0" b="0" i="0" dirty="0" spc="0">
                <a:latin typeface="Times New Roman" pitchFamily="0" charset="1"/>
              </a:rPr>
              <a:t>ы</a:t>
            </a:r>
            <a:r>
              <a:rPr lang="ru-RU" sz="1403" baseline="0" b="0" i="0" dirty="0" spc="452">
                <a:latin typeface="Times New Roman" pitchFamily="0" charset="1"/>
              </a:rPr>
              <a:t> </a:t>
            </a:r>
            <a:r>
              <a:rPr lang="ru-RU" sz="1403" baseline="0" b="0" i="0" dirty="0" spc="0">
                <a:latin typeface="Times New Roman" pitchFamily="0" charset="1"/>
              </a:rPr>
              <a:t>р</a:t>
            </a:r>
            <a:r>
              <a:rPr lang="ru-RU" sz="1403" baseline="0" b="0" i="0" dirty="0" spc="-12">
                <a:latin typeface="Times New Roman" pitchFamily="0" charset="1"/>
              </a:rPr>
              <a:t>е</a:t>
            </a:r>
            <a:r>
              <a:rPr lang="ru-RU" sz="1403" baseline="0" b="0" i="0" dirty="0" spc="0">
                <a:latin typeface="Times New Roman" pitchFamily="0" charset="1"/>
              </a:rPr>
              <a:t>бят</a:t>
            </a:r>
            <a:r>
              <a:rPr lang="ru-RU" sz="1403" baseline="0" b="0" i="0" dirty="0" spc="452">
                <a:latin typeface="Times New Roman" pitchFamily="0" charset="1"/>
              </a:rPr>
              <a:t> </a:t>
            </a:r>
            <a:r>
              <a:rPr lang="ru-RU" sz="1403" baseline="0" b="0" i="0" dirty="0" spc="0">
                <a:latin typeface="Times New Roman" pitchFamily="0" charset="1"/>
              </a:rPr>
              <a:t>на</a:t>
            </a:r>
            <a:r>
              <a:rPr lang="ru-RU" sz="1403" baseline="0" b="0" i="0" dirty="0" spc="452">
                <a:latin typeface="Times New Roman" pitchFamily="0" charset="1"/>
              </a:rPr>
              <a:t> </a:t>
            </a:r>
            <a:r>
              <a:rPr lang="ru-RU" sz="1403" baseline="0" b="0" i="0" dirty="0" spc="0">
                <a:latin typeface="Times New Roman" pitchFamily="0" charset="1"/>
              </a:rPr>
              <a:t>вопрос</a:t>
            </a:r>
            <a:r>
              <a:rPr lang="ru-RU" sz="1403" baseline="0" b="0" i="0" dirty="0" spc="440">
                <a:latin typeface="Times New Roman" pitchFamily="0" charset="1"/>
              </a:rPr>
              <a:t> </a:t>
            </a:r>
            <a:r>
              <a:rPr lang="ru-RU" sz="1403" baseline="0" b="0" i="0" dirty="0" spc="-19">
                <a:latin typeface="Times New Roman" pitchFamily="0" charset="1"/>
              </a:rPr>
              <a:t>у</a:t>
            </a:r>
            <a:r>
              <a:rPr lang="ru-RU" sz="1403" baseline="0" b="0" i="0" dirty="0" spc="0">
                <a:latin typeface="Times New Roman" pitchFamily="0" charset="1"/>
              </a:rPr>
              <a:t>чителя:</a:t>
            </a:r>
            <a:r>
              <a:rPr lang="ru-RU" sz="1403" baseline="0" b="0" i="0" dirty="0" spc="478">
                <a:latin typeface="Times New Roman" pitchFamily="0" charset="1"/>
              </a:rPr>
              <a:t> </a:t>
            </a:r>
            <a:r>
              <a:rPr lang="ru-RU" sz="1403" baseline="0" b="0" i="0" dirty="0" spc="0">
                <a:latin typeface="Times New Roman" pitchFamily="0" charset="1"/>
              </a:rPr>
              <a:t>«Что</a:t>
            </a:r>
            <a:r>
              <a:rPr lang="ru-RU" sz="1403" baseline="0" b="0" i="0" dirty="0" spc="447">
                <a:latin typeface="Times New Roman" pitchFamily="0" charset="1"/>
              </a:rPr>
              <a:t> </a:t>
            </a:r>
            <a:r>
              <a:rPr lang="ru-RU" sz="1403" baseline="0" b="0" i="0" dirty="0" spc="0">
                <a:latin typeface="Times New Roman" pitchFamily="0" charset="1"/>
              </a:rPr>
              <a:t>для</a:t>
            </a:r>
            <a:r>
              <a:rPr lang="ru-RU" sz="1403" baseline="0" b="0" i="0" dirty="0" spc="452">
                <a:latin typeface="Times New Roman" pitchFamily="0" charset="1"/>
              </a:rPr>
              <a:t> </a:t>
            </a:r>
            <a:r>
              <a:rPr lang="ru-RU" sz="1403" baseline="0" b="0" i="0" dirty="0" spc="0">
                <a:latin typeface="Times New Roman" pitchFamily="0" charset="1"/>
              </a:rPr>
              <a:t>вас</a:t>
            </a:r>
            <a:r>
              <a:rPr lang="ru-RU" sz="1403" baseline="0" b="0" i="0" dirty="0" spc="453">
                <a:latin typeface="Times New Roman" pitchFamily="0" charset="1"/>
              </a:rPr>
              <a:t> </a:t>
            </a:r>
            <a:r>
              <a:rPr lang="ru-RU" sz="1403" baseline="0" b="0" i="0" dirty="0" spc="0">
                <a:latin typeface="Times New Roman" pitchFamily="0" charset="1"/>
              </a:rPr>
              <a:t>счасть</a:t>
            </a:r>
            <a:r>
              <a:rPr lang="ru-RU" sz="1403" baseline="0" b="0" i="0" dirty="0" spc="-14">
                <a:latin typeface="Times New Roman" pitchFamily="0" charset="1"/>
              </a:rPr>
              <a:t>е</a:t>
            </a:r>
            <a:r>
              <a:rPr lang="ru-RU" sz="1403" baseline="0" b="0" i="0" dirty="0" spc="-14">
                <a:latin typeface="Times New Roman" pitchFamily="0" charset="1"/>
              </a:rPr>
              <a:t> </a:t>
            </a:r>
          </a:p>
          <a:p>
            <a:pPr marL="0">
              <a:lnSpc>
                <a:spcPts val="1848"/>
              </a:lnSpc>
            </a:pPr>
            <a:r>
              <a:rPr lang="ru-RU" sz="1403" baseline="0" b="0" i="0" dirty="0" spc="0">
                <a:latin typeface="Times New Roman" pitchFamily="0" charset="1"/>
              </a:rPr>
              <a:t>сегодня?</a:t>
            </a:r>
            <a:r>
              <a:rPr lang="ru-RU" sz="1403" baseline="0" b="0" i="0" dirty="0" spc="-19">
                <a:latin typeface="Times New Roman" pitchFamily="0" charset="1"/>
              </a:rPr>
              <a:t>»</a:t>
            </a:r>
            <a:r>
              <a:rPr lang="ru-RU" sz="1403" baseline="0" b="0" i="0" dirty="0" spc="-19">
                <a:latin typeface="Times New Roman" pitchFamily="0" charset="1"/>
              </a:rPr>
              <a:t> </a:t>
            </a:r>
          </a:p>
        </p:txBody>
      </p:sp>
      <p:sp>
        <p:nvSpPr>
          <p:cNvPr id="174" name="Rectangle 174"/>
          <p:cNvSpPr/>
          <p:nvPr/>
        </p:nvSpPr>
        <p:spPr>
          <a:xfrm rot="0" flipH="0" flipV="0">
            <a:off x="1080820" y="3406545"/>
            <a:ext cx="5981891" cy="471559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449529">
              <a:tabLst>
                <a:tab pos="1284367" algn="l"/>
                <a:tab pos="2660013" algn="l"/>
                <a:tab pos="3282664" algn="l"/>
                <a:tab pos="4161366" algn="l"/>
                <a:tab pos="4674715" algn="l"/>
                <a:tab pos="5373682" algn="l"/>
              </a:tabLst>
            </a:pPr>
            <a:r>
              <a:rPr lang="ru-RU" sz="1403" baseline="0" b="0" i="1" dirty="0" spc="0">
                <a:latin typeface="Times New Roman,Italic" pitchFamily="0" charset="1"/>
              </a:rPr>
              <a:t>(Деньги, 	ко</a:t>
            </a:r>
            <a:r>
              <a:rPr lang="ru-RU" sz="1403" baseline="0" b="0" i="1" dirty="0" spc="-12">
                <a:latin typeface="Times New Roman,Italic" pitchFamily="0" charset="1"/>
              </a:rPr>
              <a:t>м</a:t>
            </a:r>
            <a:r>
              <a:rPr lang="ru-RU" sz="1403" baseline="0" b="0" i="1" dirty="0" spc="0">
                <a:latin typeface="Times New Roman,Italic" pitchFamily="0" charset="1"/>
              </a:rPr>
              <a:t>пьютерные 	игры, 	сериалы</a:t>
            </a:r>
            <a:r>
              <a:rPr lang="ru-RU" sz="1403" baseline="0" b="0" i="1" dirty="0" spc="-19">
                <a:latin typeface="Times New Roman,Italic" pitchFamily="0" charset="1"/>
              </a:rPr>
              <a:t>,</a:t>
            </a:r>
            <a:r>
              <a:rPr lang="ru-RU" sz="1403" baseline="0" b="0" i="1" dirty="0" spc="0">
                <a:latin typeface="Times New Roman,Italic" pitchFamily="0" charset="1"/>
              </a:rPr>
              <a:t> 	еда, 	фил</a:t>
            </a:r>
            <a:r>
              <a:rPr lang="ru-RU" sz="1403" baseline="0" b="0" i="1" dirty="0" spc="-16">
                <a:latin typeface="Times New Roman,Italic" pitchFamily="0" charset="1"/>
              </a:rPr>
              <a:t>ь</a:t>
            </a:r>
            <a:r>
              <a:rPr lang="ru-RU" sz="1403" baseline="0" b="0" i="1" dirty="0" spc="0">
                <a:latin typeface="Times New Roman,Italic" pitchFamily="0" charset="1"/>
              </a:rPr>
              <a:t>м 	вмес</a:t>
            </a:r>
            <a:r>
              <a:rPr lang="ru-RU" sz="1403" baseline="0" b="0" i="1" dirty="0" spc="-17">
                <a:latin typeface="Times New Roman,Italic" pitchFamily="0" charset="1"/>
              </a:rPr>
              <a:t>т</a:t>
            </a:r>
            <a:r>
              <a:rPr lang="ru-RU" sz="1403" baseline="0" b="0" i="1" dirty="0" spc="0">
                <a:latin typeface="Times New Roman,Italic" pitchFamily="0" charset="1"/>
              </a:rPr>
              <a:t>о </a:t>
            </a:r>
          </a:p>
          <a:p>
            <a:pPr marL="0">
              <a:lnSpc>
                <a:spcPts val="1847"/>
              </a:lnSpc>
            </a:pPr>
            <a:r>
              <a:rPr lang="ru-RU" sz="1403" baseline="0" b="0" i="1" dirty="0" spc="0">
                <a:latin typeface="Times New Roman,Italic" pitchFamily="0" charset="1"/>
              </a:rPr>
              <a:t>кон</a:t>
            </a:r>
            <a:r>
              <a:rPr lang="ru-RU" sz="1403" baseline="0" b="0" i="1" dirty="0" spc="-19">
                <a:latin typeface="Times New Roman,Italic" pitchFamily="0" charset="1"/>
              </a:rPr>
              <a:t>т</a:t>
            </a:r>
            <a:r>
              <a:rPr lang="ru-RU" sz="1403" baseline="0" b="0" i="1" dirty="0" spc="0">
                <a:latin typeface="Times New Roman,Italic" pitchFamily="0" charset="1"/>
              </a:rPr>
              <a:t>роль</a:t>
            </a:r>
            <a:r>
              <a:rPr lang="ru-RU" sz="1403" baseline="0" b="0" i="1" dirty="0" spc="-16">
                <a:latin typeface="Times New Roman,Italic" pitchFamily="0" charset="1"/>
              </a:rPr>
              <a:t>н</a:t>
            </a:r>
            <a:r>
              <a:rPr lang="ru-RU" sz="1403" baseline="0" b="0" i="1" dirty="0" spc="0">
                <a:latin typeface="Times New Roman,Italic" pitchFamily="0" charset="1"/>
              </a:rPr>
              <a:t>ой)</a:t>
            </a:r>
            <a:r>
              <a:rPr lang="ru-RU" sz="1403" baseline="0" b="0" i="1" dirty="0" spc="0">
                <a:latin typeface="Times New Roman" pitchFamily="0" charset="1"/>
              </a:rPr>
              <a:t> </a:t>
            </a:r>
          </a:p>
        </p:txBody>
      </p:sp>
      <p:sp>
        <p:nvSpPr>
          <p:cNvPr id="175" name="Rectangle 175"/>
          <p:cNvSpPr/>
          <p:nvPr/>
        </p:nvSpPr>
        <p:spPr>
          <a:xfrm rot="0" flipH="0" flipV="0">
            <a:off x="1080820" y="3914037"/>
            <a:ext cx="5985812" cy="471559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449529"/>
            <a:r>
              <a:rPr lang="ru-RU" sz="1403" baseline="0" b="0" i="0" dirty="0" spc="0">
                <a:latin typeface="Times New Roman" pitchFamily="0" charset="1"/>
              </a:rPr>
              <a:t>-</a:t>
            </a:r>
            <a:r>
              <a:rPr lang="ru-RU" sz="1403" baseline="0" b="0" i="0" dirty="0" spc="153">
                <a:latin typeface="Times New Roman" pitchFamily="0" charset="1"/>
              </a:rPr>
              <a:t> </a:t>
            </a:r>
            <a:r>
              <a:rPr lang="ru-RU" sz="1403" baseline="0" b="0" i="0" dirty="0" spc="0">
                <a:latin typeface="Times New Roman" pitchFamily="0" charset="1"/>
              </a:rPr>
              <a:t>Обра</a:t>
            </a:r>
            <a:r>
              <a:rPr lang="ru-RU" sz="1403" baseline="0" b="0" i="0" dirty="0" spc="-13">
                <a:latin typeface="Times New Roman" pitchFamily="0" charset="1"/>
              </a:rPr>
              <a:t>т</a:t>
            </a:r>
            <a:r>
              <a:rPr lang="ru-RU" sz="1403" baseline="0" b="0" i="0" dirty="0" spc="0">
                <a:latin typeface="Times New Roman" pitchFamily="0" charset="1"/>
              </a:rPr>
              <a:t>ите</a:t>
            </a:r>
            <a:r>
              <a:rPr lang="ru-RU" sz="1403" baseline="0" b="0" i="0" dirty="0" spc="150">
                <a:latin typeface="Times New Roman" pitchFamily="0" charset="1"/>
              </a:rPr>
              <a:t> </a:t>
            </a:r>
            <a:r>
              <a:rPr lang="ru-RU" sz="1403" baseline="0" b="0" i="0" dirty="0" spc="-15">
                <a:latin typeface="Times New Roman" pitchFamily="0" charset="1"/>
              </a:rPr>
              <a:t>в</a:t>
            </a:r>
            <a:r>
              <a:rPr lang="ru-RU" sz="1403" baseline="0" b="0" i="0" dirty="0" spc="0">
                <a:latin typeface="Times New Roman" pitchFamily="0" charset="1"/>
              </a:rPr>
              <a:t>ни</a:t>
            </a:r>
            <a:r>
              <a:rPr lang="ru-RU" sz="1403" baseline="0" b="0" i="0" dirty="0" spc="-13">
                <a:latin typeface="Times New Roman" pitchFamily="0" charset="1"/>
              </a:rPr>
              <a:t>м</a:t>
            </a:r>
            <a:r>
              <a:rPr lang="ru-RU" sz="1403" baseline="0" b="0" i="0" dirty="0" spc="0">
                <a:latin typeface="Times New Roman" pitchFamily="0" charset="1"/>
              </a:rPr>
              <a:t>ание,</a:t>
            </a:r>
            <a:r>
              <a:rPr lang="ru-RU" sz="1403" baseline="0" b="0" i="0" dirty="0" spc="148">
                <a:latin typeface="Times New Roman" pitchFamily="0" charset="1"/>
              </a:rPr>
              <a:t> </a:t>
            </a:r>
            <a:r>
              <a:rPr lang="ru-RU" sz="1403" baseline="0" b="0" i="0" dirty="0" spc="-19">
                <a:latin typeface="Times New Roman" pitchFamily="0" charset="1"/>
              </a:rPr>
              <a:t>у</a:t>
            </a:r>
            <a:r>
              <a:rPr lang="ru-RU" sz="1403" baseline="0" b="0" i="0" dirty="0" spc="0">
                <a:latin typeface="Times New Roman" pitchFamily="0" charset="1"/>
              </a:rPr>
              <a:t>читель</a:t>
            </a:r>
            <a:r>
              <a:rPr lang="ru-RU" sz="1403" baseline="0" b="0" i="0" dirty="0" spc="151">
                <a:latin typeface="Times New Roman" pitchFamily="0" charset="1"/>
              </a:rPr>
              <a:t> </a:t>
            </a:r>
            <a:r>
              <a:rPr lang="ru-RU" sz="1403" baseline="0" b="0" i="0" dirty="0" spc="0">
                <a:latin typeface="Times New Roman" pitchFamily="0" charset="1"/>
              </a:rPr>
              <a:t>спра</a:t>
            </a:r>
            <a:r>
              <a:rPr lang="ru-RU" sz="1403" baseline="0" b="0" i="0" dirty="0" spc="-13">
                <a:latin typeface="Times New Roman" pitchFamily="0" charset="1"/>
              </a:rPr>
              <a:t>ш</a:t>
            </a:r>
            <a:r>
              <a:rPr lang="ru-RU" sz="1403" baseline="0" b="0" i="0" dirty="0" spc="0">
                <a:latin typeface="Times New Roman" pitchFamily="0" charset="1"/>
              </a:rPr>
              <a:t>и</a:t>
            </a:r>
            <a:r>
              <a:rPr lang="ru-RU" sz="1403" baseline="0" b="0" i="0" dirty="0" spc="-15">
                <a:latin typeface="Times New Roman" pitchFamily="0" charset="1"/>
              </a:rPr>
              <a:t>в</a:t>
            </a:r>
            <a:r>
              <a:rPr lang="ru-RU" sz="1403" baseline="0" b="0" i="0" dirty="0" spc="0">
                <a:latin typeface="Times New Roman" pitchFamily="0" charset="1"/>
              </a:rPr>
              <a:t>ает</a:t>
            </a:r>
            <a:r>
              <a:rPr lang="ru-RU" sz="1403" baseline="0" b="0" i="0" dirty="0" spc="177">
                <a:latin typeface="Times New Roman" pitchFamily="0" charset="1"/>
              </a:rPr>
              <a:t> </a:t>
            </a:r>
            <a:r>
              <a:rPr lang="ru-RU" sz="1403" baseline="0" b="0" i="0" dirty="0" spc="0">
                <a:latin typeface="Times New Roman" pitchFamily="0" charset="1"/>
              </a:rPr>
              <a:t>про</a:t>
            </a:r>
            <a:r>
              <a:rPr lang="ru-RU" sz="1403" baseline="0" b="0" i="0" dirty="0" spc="156">
                <a:latin typeface="Times New Roman" pitchFamily="0" charset="1"/>
              </a:rPr>
              <a:t> </a:t>
            </a:r>
            <a:r>
              <a:rPr lang="ru-RU" sz="1403" baseline="0" b="0" i="0" dirty="0" spc="0">
                <a:latin typeface="Times New Roman" pitchFamily="0" charset="1"/>
              </a:rPr>
              <a:t>«счастье</a:t>
            </a:r>
            <a:r>
              <a:rPr lang="ru-RU" sz="1403" baseline="0" b="0" i="0" dirty="0" spc="151">
                <a:latin typeface="Times New Roman" pitchFamily="0" charset="1"/>
              </a:rPr>
              <a:t> </a:t>
            </a:r>
            <a:r>
              <a:rPr lang="ru-RU" sz="1403" baseline="0" b="0" i="0" dirty="0" spc="0">
                <a:latin typeface="Times New Roman" pitchFamily="0" charset="1"/>
              </a:rPr>
              <a:t>с</a:t>
            </a:r>
            <a:r>
              <a:rPr lang="ru-RU" sz="1403" baseline="0" b="0" i="0" dirty="0" spc="-12">
                <a:latin typeface="Times New Roman" pitchFamily="0" charset="1"/>
              </a:rPr>
              <a:t>е</a:t>
            </a:r>
            <a:r>
              <a:rPr lang="ru-RU" sz="1403" baseline="0" b="0" i="0" dirty="0" spc="0">
                <a:latin typeface="Times New Roman" pitchFamily="0" charset="1"/>
              </a:rPr>
              <a:t>годня».</a:t>
            </a:r>
            <a:r>
              <a:rPr lang="ru-RU" sz="1403" baseline="0" b="0" i="0" dirty="0" spc="148">
                <a:latin typeface="Times New Roman" pitchFamily="0" charset="1"/>
              </a:rPr>
              <a:t> </a:t>
            </a:r>
            <a:r>
              <a:rPr lang="ru-RU" sz="1403" baseline="0" b="0" i="0" dirty="0" spc="0">
                <a:latin typeface="Times New Roman" pitchFamily="0" charset="1"/>
              </a:rPr>
              <a:t>К</a:t>
            </a:r>
            <a:r>
              <a:rPr lang="ru-RU" sz="1403" baseline="0" b="0" i="0" dirty="0" spc="-12">
                <a:latin typeface="Times New Roman" pitchFamily="0" charset="1"/>
              </a:rPr>
              <a:t>а</a:t>
            </a:r>
            <a:r>
              <a:rPr lang="ru-RU" sz="1403" baseline="0" b="0" i="0" dirty="0" spc="0">
                <a:latin typeface="Times New Roman" pitchFamily="0" charset="1"/>
              </a:rPr>
              <a:t>к </a:t>
            </a:r>
          </a:p>
          <a:p>
            <a:pPr marL="0">
              <a:lnSpc>
                <a:spcPts val="1847"/>
              </a:lnSpc>
            </a:pPr>
            <a:r>
              <a:rPr lang="ru-RU" sz="1403" baseline="0" b="0" i="0" dirty="0" spc="0">
                <a:latin typeface="Times New Roman" pitchFamily="0" charset="1"/>
              </a:rPr>
              <a:t>вы д</a:t>
            </a:r>
            <a:r>
              <a:rPr lang="ru-RU" sz="1403" baseline="0" b="0" i="0" dirty="0" spc="-15">
                <a:latin typeface="Times New Roman" pitchFamily="0" charset="1"/>
              </a:rPr>
              <a:t>у</a:t>
            </a:r>
            <a:r>
              <a:rPr lang="ru-RU" sz="1403" baseline="0" b="0" i="0" dirty="0" spc="0">
                <a:latin typeface="Times New Roman" pitchFamily="0" charset="1"/>
              </a:rPr>
              <a:t>маете, зависи</a:t>
            </a:r>
            <a:r>
              <a:rPr lang="ru-RU" sz="1403" baseline="0" b="0" i="0" dirty="0" spc="-15">
                <a:latin typeface="Times New Roman" pitchFamily="0" charset="1"/>
              </a:rPr>
              <a:t>т</a:t>
            </a:r>
            <a:r>
              <a:rPr lang="ru-RU" sz="1403" baseline="0" b="0" i="0" dirty="0" spc="0">
                <a:latin typeface="Times New Roman" pitchFamily="0" charset="1"/>
              </a:rPr>
              <a:t> ли счастье от </a:t>
            </a:r>
            <a:r>
              <a:rPr lang="ru-RU" sz="1403" baseline="0" b="0" i="0" dirty="0" spc="-16">
                <a:latin typeface="Times New Roman" pitchFamily="0" charset="1"/>
              </a:rPr>
              <a:t>в</a:t>
            </a:r>
            <a:r>
              <a:rPr lang="ru-RU" sz="1403" baseline="0" b="0" i="0" dirty="0" spc="0">
                <a:latin typeface="Times New Roman" pitchFamily="0" charset="1"/>
              </a:rPr>
              <a:t>рем</a:t>
            </a:r>
            <a:r>
              <a:rPr lang="ru-RU" sz="1403" baseline="0" b="0" i="0" dirty="0" spc="-12">
                <a:latin typeface="Times New Roman" pitchFamily="0" charset="1"/>
              </a:rPr>
              <a:t>е</a:t>
            </a:r>
            <a:r>
              <a:rPr lang="ru-RU" sz="1403" baseline="0" b="0" i="0" dirty="0" spc="0">
                <a:latin typeface="Times New Roman" pitchFamily="0" charset="1"/>
              </a:rPr>
              <a:t>ни, в котором ты </a:t>
            </a:r>
            <a:r>
              <a:rPr lang="ru-RU" sz="1403" baseline="0" b="0" i="0" dirty="0" spc="-13">
                <a:latin typeface="Times New Roman" pitchFamily="0" charset="1"/>
              </a:rPr>
              <a:t>ж</a:t>
            </a:r>
            <a:r>
              <a:rPr lang="ru-RU" sz="1403" baseline="0" b="0" i="0" dirty="0" spc="0">
                <a:latin typeface="Times New Roman" pitchFamily="0" charset="1"/>
              </a:rPr>
              <a:t>ивешь?</a:t>
            </a:r>
            <a:r>
              <a:rPr lang="ru-RU" sz="1403" baseline="0" b="0" i="0" dirty="0" spc="0">
                <a:latin typeface="Times New Roman" pitchFamily="0" charset="1"/>
              </a:rPr>
              <a:t> </a:t>
            </a:r>
          </a:p>
        </p:txBody>
      </p:sp>
      <p:sp>
        <p:nvSpPr>
          <p:cNvPr id="176" name="Rectangle 176"/>
          <p:cNvSpPr/>
          <p:nvPr/>
        </p:nvSpPr>
        <p:spPr>
          <a:xfrm rot="0" flipH="0" flipV="0">
            <a:off x="1080820" y="4423053"/>
            <a:ext cx="5986094" cy="2117733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449529"/>
            <a:r>
              <a:rPr lang="ru-RU" sz="1403" baseline="0" b="0" i="1" dirty="0" spc="0">
                <a:latin typeface="Times New Roman,Italic" pitchFamily="0" charset="1"/>
              </a:rPr>
              <a:t>(В</a:t>
            </a:r>
            <a:r>
              <a:rPr lang="ru-RU" sz="1403" baseline="0" b="0" i="1" dirty="0" spc="428">
                <a:latin typeface="Times New Roman,Italic" pitchFamily="0" charset="1"/>
              </a:rPr>
              <a:t> </a:t>
            </a:r>
            <a:r>
              <a:rPr lang="ru-RU" sz="1403" baseline="0" b="0" i="1" dirty="0" spc="0">
                <a:latin typeface="Times New Roman,Italic" pitchFamily="0" charset="1"/>
              </a:rPr>
              <a:t>раз</a:t>
            </a:r>
            <a:r>
              <a:rPr lang="ru-RU" sz="1403" baseline="0" b="0" i="1" dirty="0" spc="-13">
                <a:latin typeface="Times New Roman,Italic" pitchFamily="0" charset="1"/>
              </a:rPr>
              <a:t>н</a:t>
            </a:r>
            <a:r>
              <a:rPr lang="ru-RU" sz="1403" baseline="0" b="0" i="1" dirty="0" spc="0">
                <a:latin typeface="Times New Roman,Italic" pitchFamily="0" charset="1"/>
              </a:rPr>
              <a:t>ое</a:t>
            </a:r>
            <a:r>
              <a:rPr lang="ru-RU" sz="1403" baseline="0" b="0" i="1" dirty="0" spc="428">
                <a:latin typeface="Times New Roman,Italic" pitchFamily="0" charset="1"/>
              </a:rPr>
              <a:t> </a:t>
            </a:r>
            <a:r>
              <a:rPr lang="ru-RU" sz="1403" baseline="0" b="0" i="1" dirty="0" spc="0">
                <a:latin typeface="Times New Roman,Italic" pitchFamily="0" charset="1"/>
              </a:rPr>
              <a:t>вр</a:t>
            </a:r>
            <a:r>
              <a:rPr lang="ru-RU" sz="1403" baseline="0" b="0" i="1" dirty="0" spc="-12">
                <a:latin typeface="Times New Roman,Italic" pitchFamily="0" charset="1"/>
              </a:rPr>
              <a:t>е</a:t>
            </a:r>
            <a:r>
              <a:rPr lang="ru-RU" sz="1403" baseline="0" b="0" i="1" dirty="0" spc="0">
                <a:latin typeface="Times New Roman,Italic" pitchFamily="0" charset="1"/>
              </a:rPr>
              <a:t>мя</a:t>
            </a:r>
            <a:r>
              <a:rPr lang="ru-RU" sz="1403" baseline="0" b="0" i="1" dirty="0" spc="428">
                <a:latin typeface="Times New Roman,Italic" pitchFamily="0" charset="1"/>
              </a:rPr>
              <a:t> </a:t>
            </a:r>
            <a:r>
              <a:rPr lang="ru-RU" sz="1403" baseline="0" b="0" i="1" dirty="0" spc="-13">
                <a:latin typeface="Times New Roman,Italic" pitchFamily="0" charset="1"/>
              </a:rPr>
              <a:t>л</a:t>
            </a:r>
            <a:r>
              <a:rPr lang="ru-RU" sz="1403" baseline="0" b="0" i="1" dirty="0" spc="0">
                <a:latin typeface="Times New Roman,Italic" pitchFamily="0" charset="1"/>
              </a:rPr>
              <a:t>юди</a:t>
            </a:r>
            <a:r>
              <a:rPr lang="ru-RU" sz="1403" baseline="0" b="0" i="1" dirty="0" spc="431">
                <a:latin typeface="Times New Roman,Italic" pitchFamily="0" charset="1"/>
              </a:rPr>
              <a:t> </a:t>
            </a:r>
            <a:r>
              <a:rPr lang="ru-RU" sz="1403" baseline="0" b="0" i="1" dirty="0" spc="0">
                <a:latin typeface="Times New Roman,Italic" pitchFamily="0" charset="1"/>
              </a:rPr>
              <a:t>живут</a:t>
            </a:r>
            <a:r>
              <a:rPr lang="ru-RU" sz="1403" baseline="0" b="0" i="1" dirty="0" spc="428">
                <a:latin typeface="Times New Roman,Italic" pitchFamily="0" charset="1"/>
              </a:rPr>
              <a:t> </a:t>
            </a:r>
            <a:r>
              <a:rPr lang="ru-RU" sz="1403" baseline="0" b="0" i="1" dirty="0" spc="0">
                <a:latin typeface="Times New Roman,Italic" pitchFamily="0" charset="1"/>
              </a:rPr>
              <a:t>в</a:t>
            </a:r>
            <a:r>
              <a:rPr lang="ru-RU" sz="1403" baseline="0" b="0" i="1" dirty="0" spc="418">
                <a:latin typeface="Times New Roman,Italic" pitchFamily="0" charset="1"/>
              </a:rPr>
              <a:t> </a:t>
            </a:r>
            <a:r>
              <a:rPr lang="ru-RU" sz="1403" baseline="0" b="0" i="1" dirty="0" spc="0">
                <a:latin typeface="Times New Roman,Italic" pitchFamily="0" charset="1"/>
              </a:rPr>
              <a:t>раз</a:t>
            </a:r>
            <a:r>
              <a:rPr lang="ru-RU" sz="1403" baseline="0" b="0" i="1" dirty="0" spc="-13">
                <a:latin typeface="Times New Roman,Italic" pitchFamily="0" charset="1"/>
              </a:rPr>
              <a:t>н</a:t>
            </a:r>
            <a:r>
              <a:rPr lang="ru-RU" sz="1403" baseline="0" b="0" i="1" dirty="0" spc="0">
                <a:latin typeface="Times New Roman,Italic" pitchFamily="0" charset="1"/>
              </a:rPr>
              <a:t>ых</a:t>
            </a:r>
            <a:r>
              <a:rPr lang="ru-RU" sz="1403" baseline="0" b="0" i="1" dirty="0" spc="425">
                <a:latin typeface="Times New Roman,Italic" pitchFamily="0" charset="1"/>
              </a:rPr>
              <a:t> </a:t>
            </a:r>
            <a:r>
              <a:rPr lang="ru-RU" sz="1403" baseline="0" b="0" i="1" dirty="0" spc="0">
                <a:latin typeface="Times New Roman,Italic" pitchFamily="0" charset="1"/>
              </a:rPr>
              <a:t>ус</a:t>
            </a:r>
            <a:r>
              <a:rPr lang="ru-RU" sz="1403" baseline="0" b="0" i="1" dirty="0" spc="-12">
                <a:latin typeface="Times New Roman,Italic" pitchFamily="0" charset="1"/>
              </a:rPr>
              <a:t>л</a:t>
            </a:r>
            <a:r>
              <a:rPr lang="ru-RU" sz="1403" baseline="0" b="0" i="1" dirty="0" spc="0">
                <a:latin typeface="Times New Roman,Italic" pitchFamily="0" charset="1"/>
              </a:rPr>
              <a:t>овиях</a:t>
            </a:r>
            <a:r>
              <a:rPr lang="ru-RU" sz="1403" baseline="0" b="0" i="1" dirty="0" spc="428">
                <a:latin typeface="Times New Roman,Italic" pitchFamily="0" charset="1"/>
              </a:rPr>
              <a:t> </a:t>
            </a:r>
            <a:r>
              <a:rPr lang="ru-RU" sz="1403" baseline="0" b="0" i="1" dirty="0" spc="0">
                <a:latin typeface="Times New Roman,Italic" pitchFamily="0" charset="1"/>
              </a:rPr>
              <a:t>и</a:t>
            </a:r>
            <a:r>
              <a:rPr lang="ru-RU" sz="1403" baseline="0" b="0" i="1" dirty="0" spc="415">
                <a:latin typeface="Times New Roman,Italic" pitchFamily="0" charset="1"/>
              </a:rPr>
              <a:t> </a:t>
            </a:r>
            <a:r>
              <a:rPr lang="ru-RU" sz="1403" baseline="0" b="0" i="1" dirty="0" spc="0">
                <a:latin typeface="Times New Roman,Italic" pitchFamily="0" charset="1"/>
              </a:rPr>
              <a:t>событиях.</a:t>
            </a:r>
            <a:r>
              <a:rPr lang="ru-RU" sz="1403" baseline="0" b="0" i="1" dirty="0" spc="428">
                <a:latin typeface="Times New Roman" pitchFamily="0" charset="1"/>
              </a:rPr>
              <a:t> </a:t>
            </a:r>
            <a:r>
              <a:rPr lang="ru-RU" sz="1403" baseline="0" b="0" i="1" dirty="0" spc="0">
                <a:latin typeface="Times New Roman,Italic" pitchFamily="0" charset="1"/>
              </a:rPr>
              <a:t>Ч</a:t>
            </a:r>
            <a:r>
              <a:rPr lang="ru-RU" sz="1403" baseline="0" b="0" i="1" dirty="0" spc="-12">
                <a:latin typeface="Times New Roman,Italic" pitchFamily="0" charset="1"/>
              </a:rPr>
              <a:t>е</a:t>
            </a:r>
            <a:r>
              <a:rPr lang="ru-RU" sz="1403" baseline="0" b="0" i="1" dirty="0" spc="0">
                <a:latin typeface="Times New Roman,Italic" pitchFamily="0" charset="1"/>
              </a:rPr>
              <a:t>м </a:t>
            </a:r>
          </a:p>
          <a:p>
            <a:pPr marL="0">
              <a:lnSpc>
                <a:spcPts val="1848"/>
              </a:lnSpc>
              <a:tabLst>
                <a:tab pos="1110945" algn="l"/>
                <a:tab pos="4515053" algn="l"/>
                <a:tab pos="5865317" algn="l"/>
              </a:tabLst>
            </a:pPr>
            <a:r>
              <a:rPr lang="ru-RU" sz="1403" baseline="0" b="0" i="1" dirty="0" spc="0">
                <a:latin typeface="Times New Roman,Italic" pitchFamily="0" charset="1"/>
              </a:rPr>
              <a:t>комфортнее</a:t>
            </a:r>
            <a:r>
              <a:rPr lang="ru-RU" sz="1403" baseline="0" b="0" i="1" dirty="0" spc="0">
                <a:latin typeface="Times New Roman" pitchFamily="0" charset="1"/>
              </a:rPr>
              <a:t> 	</a:t>
            </a:r>
            <a:r>
              <a:rPr lang="ru-RU" sz="1403" baseline="0" b="0" i="1" dirty="0" spc="-12">
                <a:latin typeface="Times New Roman,Italic" pitchFamily="0" charset="1"/>
              </a:rPr>
              <a:t>у</a:t>
            </a:r>
            <a:r>
              <a:rPr lang="ru-RU" sz="1403" baseline="0" b="0" i="1" dirty="0" spc="0">
                <a:latin typeface="Times New Roman,Italic" pitchFamily="0" charset="1"/>
              </a:rPr>
              <a:t>словия,</a:t>
            </a:r>
            <a:r>
              <a:rPr lang="ru-RU" sz="1403" baseline="0" b="0" i="1" dirty="0" spc="784">
                <a:latin typeface="Times New Roman,Italic" pitchFamily="0" charset="1"/>
              </a:rPr>
              <a:t> </a:t>
            </a:r>
            <a:r>
              <a:rPr lang="ru-RU" sz="1403" baseline="0" b="0" i="1" dirty="0" spc="0">
                <a:latin typeface="Times New Roman,Italic" pitchFamily="0" charset="1"/>
              </a:rPr>
              <a:t>тем</a:t>
            </a:r>
            <a:r>
              <a:rPr lang="ru-RU" sz="1403" baseline="0" b="0" i="1" dirty="0" spc="796">
                <a:latin typeface="Times New Roman,Italic" pitchFamily="0" charset="1"/>
              </a:rPr>
              <a:t> </a:t>
            </a:r>
            <a:r>
              <a:rPr lang="ru-RU" sz="1403" baseline="0" b="0" i="1" dirty="0" spc="0">
                <a:latin typeface="Times New Roman,Italic" pitchFamily="0" charset="1"/>
              </a:rPr>
              <a:t>сложнее</a:t>
            </a:r>
            <a:r>
              <a:rPr lang="ru-RU" sz="1403" baseline="0" b="0" i="1" dirty="0" spc="787">
                <a:latin typeface="Times New Roman,Italic" pitchFamily="0" charset="1"/>
              </a:rPr>
              <a:t> </a:t>
            </a:r>
            <a:r>
              <a:rPr lang="ru-RU" sz="1403" baseline="0" b="0" i="1" dirty="0" spc="0">
                <a:latin typeface="Times New Roman,Italic" pitchFamily="0" charset="1"/>
              </a:rPr>
              <a:t>людей</a:t>
            </a:r>
            <a:r>
              <a:rPr lang="ru-RU" sz="1403" baseline="0" b="0" i="1" dirty="0" spc="791">
                <a:latin typeface="Times New Roman,Italic" pitchFamily="0" charset="1"/>
              </a:rPr>
              <a:t> </a:t>
            </a:r>
            <a:r>
              <a:rPr lang="ru-RU" sz="1403" baseline="0" b="0" i="1" dirty="0" spc="0">
                <a:latin typeface="Times New Roman,Italic" pitchFamily="0" charset="1"/>
              </a:rPr>
              <a:t>сделать</a:t>
            </a:r>
            <a:r>
              <a:rPr lang="ru-RU" sz="1403" baseline="0" b="0" i="1" dirty="0" spc="0">
                <a:latin typeface="Times New Roman" pitchFamily="0" charset="1"/>
              </a:rPr>
              <a:t> 	</a:t>
            </a:r>
            <a:r>
              <a:rPr lang="ru-RU" sz="1403" baseline="0" b="0" i="1" dirty="0" spc="0">
                <a:latin typeface="Times New Roman,Italic" pitchFamily="0" charset="1"/>
              </a:rPr>
              <a:t>«счаст</a:t>
            </a:r>
            <a:r>
              <a:rPr lang="ru-RU" sz="1403" baseline="0" b="0" i="1" dirty="0" spc="-13">
                <a:latin typeface="Times New Roman,Italic" pitchFamily="0" charset="1"/>
              </a:rPr>
              <a:t>л</a:t>
            </a:r>
            <a:r>
              <a:rPr lang="ru-RU" sz="1403" baseline="0" b="0" i="1" dirty="0" spc="0">
                <a:latin typeface="Times New Roman,Italic" pitchFamily="0" charset="1"/>
              </a:rPr>
              <a:t>ивыми»</a:t>
            </a:r>
            <a:r>
              <a:rPr lang="ru-RU" sz="1403" baseline="0" b="0" i="1" dirty="0" spc="0">
                <a:latin typeface="Times New Roman" pitchFamily="0" charset="1"/>
              </a:rPr>
              <a:t> 	</a:t>
            </a:r>
            <a:r>
              <a:rPr lang="ru-RU" sz="1403" baseline="0" b="0" i="1" dirty="0" spc="0">
                <a:latin typeface="Times New Roman,Italic" pitchFamily="0" charset="1"/>
              </a:rPr>
              <a:t>в </a:t>
            </a:r>
          </a:p>
          <a:p>
            <a:pPr marL="0">
              <a:lnSpc>
                <a:spcPts val="1850"/>
              </a:lnSpc>
            </a:pPr>
            <a:r>
              <a:rPr lang="ru-RU" sz="1403" baseline="0" b="0" i="1" dirty="0" spc="0">
                <a:latin typeface="Times New Roman,Italic" pitchFamily="0" charset="1"/>
              </a:rPr>
              <a:t>кав</a:t>
            </a:r>
            <a:r>
              <a:rPr lang="ru-RU" sz="1403" baseline="0" b="0" i="1" dirty="0" spc="-12">
                <a:latin typeface="Times New Roman,Italic" pitchFamily="0" charset="1"/>
              </a:rPr>
              <a:t>ы</a:t>
            </a:r>
            <a:r>
              <a:rPr lang="ru-RU" sz="1403" baseline="0" b="0" i="1" dirty="0" spc="0">
                <a:latin typeface="Times New Roman,Italic" pitchFamily="0" charset="1"/>
              </a:rPr>
              <a:t>чках. </a:t>
            </a:r>
            <a:r>
              <a:rPr lang="ru-RU" sz="1403" baseline="0" b="0" i="1" dirty="0" spc="-19">
                <a:latin typeface="Times New Roman,Italic" pitchFamily="0" charset="1"/>
              </a:rPr>
              <a:t>П</a:t>
            </a:r>
            <a:r>
              <a:rPr lang="ru-RU" sz="1403" baseline="0" b="0" i="1" dirty="0" spc="0">
                <a:latin typeface="Times New Roman,Italic" pitchFamily="0" charset="1"/>
              </a:rPr>
              <a:t>очем</a:t>
            </a:r>
            <a:r>
              <a:rPr lang="ru-RU" sz="1403" baseline="0" b="0" i="1" dirty="0" spc="-12">
                <a:latin typeface="Times New Roman,Italic" pitchFamily="0" charset="1"/>
              </a:rPr>
              <a:t>у</a:t>
            </a:r>
            <a:r>
              <a:rPr lang="ru-RU" sz="1403" baseline="0" b="0" i="1" dirty="0" spc="0">
                <a:latin typeface="Times New Roman,Italic" pitchFamily="0" charset="1"/>
              </a:rPr>
              <a:t> в кав</a:t>
            </a:r>
            <a:r>
              <a:rPr lang="ru-RU" sz="1403" baseline="0" b="0" i="1" dirty="0" spc="-15">
                <a:latin typeface="Times New Roman,Italic" pitchFamily="0" charset="1"/>
              </a:rPr>
              <a:t>ы</a:t>
            </a:r>
            <a:r>
              <a:rPr lang="ru-RU" sz="1403" baseline="0" b="0" i="1" dirty="0" spc="0">
                <a:latin typeface="Times New Roman,Italic" pitchFamily="0" charset="1"/>
              </a:rPr>
              <a:t>чка</a:t>
            </a:r>
            <a:r>
              <a:rPr lang="ru-RU" sz="1403" baseline="0" b="0" i="1" dirty="0" spc="-12">
                <a:latin typeface="Times New Roman,Italic" pitchFamily="0" charset="1"/>
              </a:rPr>
              <a:t>х</a:t>
            </a:r>
            <a:r>
              <a:rPr lang="ru-RU" sz="1403" baseline="0" b="0" i="1" dirty="0" spc="0">
                <a:latin typeface="Times New Roman,Italic" pitchFamily="0" charset="1"/>
              </a:rPr>
              <a:t>? Людям </a:t>
            </a:r>
            <a:r>
              <a:rPr lang="ru-RU" sz="1403" baseline="0" b="0" i="1" dirty="0" spc="-12">
                <a:latin typeface="Times New Roman,Italic" pitchFamily="0" charset="1"/>
              </a:rPr>
              <a:t>с</a:t>
            </a:r>
            <a:r>
              <a:rPr lang="ru-RU" sz="1403" baseline="0" b="0" i="1" dirty="0" spc="0">
                <a:latin typeface="Times New Roman,Italic" pitchFamily="0" charset="1"/>
              </a:rPr>
              <a:t>войствен</a:t>
            </a:r>
            <a:r>
              <a:rPr lang="ru-RU" sz="1403" baseline="0" b="0" i="1" dirty="0" spc="-12">
                <a:latin typeface="Times New Roman,Italic" pitchFamily="0" charset="1"/>
              </a:rPr>
              <a:t>н</a:t>
            </a:r>
            <a:r>
              <a:rPr lang="ru-RU" sz="1403" baseline="0" b="0" i="1" dirty="0" spc="0">
                <a:latin typeface="Times New Roman,Italic" pitchFamily="0" charset="1"/>
              </a:rPr>
              <a:t>о пу</a:t>
            </a:r>
            <a:r>
              <a:rPr lang="ru-RU" sz="1403" baseline="0" b="0" i="1" dirty="0" spc="-17">
                <a:latin typeface="Times New Roman,Italic" pitchFamily="0" charset="1"/>
              </a:rPr>
              <a:t>т</a:t>
            </a:r>
            <a:r>
              <a:rPr lang="ru-RU" sz="1403" baseline="0" b="0" i="1" dirty="0" spc="0">
                <a:latin typeface="Times New Roman,Italic" pitchFamily="0" charset="1"/>
              </a:rPr>
              <a:t>ать</a:t>
            </a:r>
            <a:r>
              <a:rPr lang="ru-RU" sz="1403" baseline="0" b="0" i="1" dirty="0" spc="0">
                <a:latin typeface="Times New Roman" pitchFamily="0" charset="1"/>
              </a:rPr>
              <a:t> </a:t>
            </a:r>
            <a:r>
              <a:rPr lang="ru-RU" sz="1403" baseline="0" b="0" i="1" dirty="0" spc="0">
                <a:latin typeface="Times New Roman,Italic" pitchFamily="0" charset="1"/>
              </a:rPr>
              <a:t>понятия счасть</a:t>
            </a:r>
            <a:r>
              <a:rPr lang="ru-RU" sz="1403" baseline="0" b="0" i="1" dirty="0" spc="-20">
                <a:latin typeface="Times New Roman,Italic" pitchFamily="0" charset="1"/>
              </a:rPr>
              <a:t>я </a:t>
            </a:r>
          </a:p>
          <a:p>
            <a:pPr marL="0">
              <a:lnSpc>
                <a:spcPts val="1847"/>
              </a:lnSpc>
              <a:tabLst>
                <a:tab pos="259029" algn="l"/>
                <a:tab pos="1512138" algn="l"/>
                <a:tab pos="2757246" algn="l"/>
                <a:tab pos="3143996" algn="l"/>
                <a:tab pos="3894494" algn="l"/>
                <a:tab pos="4536388" algn="l"/>
                <a:tab pos="5265949" algn="l"/>
              </a:tabLst>
            </a:pPr>
            <a:r>
              <a:rPr lang="ru-RU" sz="1403" baseline="0" b="0" i="1" dirty="0" spc="0">
                <a:latin typeface="Times New Roman,Italic" pitchFamily="0" charset="1"/>
              </a:rPr>
              <a:t>и 	удовольствия</a:t>
            </a:r>
            <a:r>
              <a:rPr lang="ru-RU" sz="1403" baseline="0" b="0" i="1" dirty="0" spc="0">
                <a:latin typeface="Times New Roman" pitchFamily="0" charset="1"/>
              </a:rPr>
              <a:t>. 	</a:t>
            </a:r>
            <a:r>
              <a:rPr lang="ru-RU" sz="1403" baseline="0" b="0" i="1" dirty="0" spc="0">
                <a:latin typeface="Times New Roman,Italic" pitchFamily="0" charset="1"/>
              </a:rPr>
              <a:t>Удовольствие</a:t>
            </a:r>
            <a:r>
              <a:rPr lang="ru-RU" sz="1403" baseline="0" b="0" i="1" dirty="0" spc="0">
                <a:latin typeface="Times New Roman" pitchFamily="0" charset="1"/>
              </a:rPr>
              <a:t> 	</a:t>
            </a:r>
            <a:r>
              <a:rPr lang="ru-RU" sz="1403" baseline="0" b="0" i="1" dirty="0" spc="0">
                <a:latin typeface="Times New Roman,Italic" pitchFamily="0" charset="1"/>
              </a:rPr>
              <a:t>от 	условий 	бы</a:t>
            </a:r>
            <a:r>
              <a:rPr lang="ru-RU" sz="1403" baseline="0" b="0" i="1" dirty="0" spc="-19">
                <a:latin typeface="Times New Roman,Italic" pitchFamily="0" charset="1"/>
              </a:rPr>
              <a:t>т</a:t>
            </a:r>
            <a:r>
              <a:rPr lang="ru-RU" sz="1403" baseline="0" b="0" i="1" dirty="0" spc="0">
                <a:latin typeface="Times New Roman,Italic" pitchFamily="0" charset="1"/>
              </a:rPr>
              <a:t>а, 	модной 	о</a:t>
            </a:r>
            <a:r>
              <a:rPr lang="ru-RU" sz="1403" baseline="0" b="0" i="1" dirty="0" spc="-15">
                <a:latin typeface="Times New Roman,Italic" pitchFamily="0" charset="1"/>
              </a:rPr>
              <a:t>д</a:t>
            </a:r>
            <a:r>
              <a:rPr lang="ru-RU" sz="1403" baseline="0" b="0" i="1" dirty="0" spc="0">
                <a:latin typeface="Times New Roman,Italic" pitchFamily="0" charset="1"/>
              </a:rPr>
              <a:t>ежд</a:t>
            </a:r>
            <a:r>
              <a:rPr lang="ru-RU" sz="1403" baseline="0" b="0" i="1" dirty="0" spc="-15">
                <a:latin typeface="Times New Roman,Italic" pitchFamily="0" charset="1"/>
              </a:rPr>
              <a:t>ы</a:t>
            </a:r>
            <a:r>
              <a:rPr lang="ru-RU" sz="1403" baseline="0" b="0" i="1" dirty="0" spc="-11">
                <a:latin typeface="Times New Roman,Italic" pitchFamily="0" charset="1"/>
              </a:rPr>
              <a:t>,</a:t>
            </a:r>
            <a:r>
              <a:rPr lang="ru-RU" sz="1403" baseline="0" b="0" i="1" dirty="0" spc="-11">
                <a:latin typeface="Times New Roman" pitchFamily="0" charset="1"/>
              </a:rPr>
              <a:t> </a:t>
            </a:r>
          </a:p>
          <a:p>
            <a:pPr marL="0">
              <a:lnSpc>
                <a:spcPts val="1860"/>
              </a:lnSpc>
            </a:pPr>
            <a:r>
              <a:rPr lang="ru-RU" sz="1403" baseline="0" b="0" i="1" dirty="0" spc="0">
                <a:latin typeface="Times New Roman,Italic" pitchFamily="0" charset="1"/>
              </a:rPr>
              <a:t>совр</a:t>
            </a:r>
            <a:r>
              <a:rPr lang="ru-RU" sz="1403" baseline="0" b="0" i="1" dirty="0" spc="-12">
                <a:latin typeface="Times New Roman,Italic" pitchFamily="0" charset="1"/>
              </a:rPr>
              <a:t>е</a:t>
            </a:r>
            <a:r>
              <a:rPr lang="ru-RU" sz="1403" baseline="0" b="0" i="1" dirty="0" spc="0">
                <a:latin typeface="Times New Roman,Italic" pitchFamily="0" charset="1"/>
              </a:rPr>
              <a:t>менного</a:t>
            </a:r>
            <a:r>
              <a:rPr lang="ru-RU" sz="1403" baseline="0" b="0" i="1" dirty="0" spc="716">
                <a:latin typeface="Times New Roman,Italic" pitchFamily="0" charset="1"/>
              </a:rPr>
              <a:t> </a:t>
            </a:r>
            <a:r>
              <a:rPr lang="ru-RU" sz="1403" baseline="0" b="0" i="1" dirty="0" spc="0">
                <a:latin typeface="Times New Roman,Italic" pitchFamily="0" charset="1"/>
              </a:rPr>
              <a:t>автомобиля,</a:t>
            </a:r>
            <a:r>
              <a:rPr lang="ru-RU" sz="1403" baseline="0" b="0" i="1" dirty="0" spc="736">
                <a:latin typeface="Times New Roman,Italic" pitchFamily="0" charset="1"/>
              </a:rPr>
              <a:t> </a:t>
            </a:r>
            <a:r>
              <a:rPr lang="ru-RU" sz="1403" baseline="0" b="0" i="1" dirty="0" spc="0">
                <a:latin typeface="Times New Roman,Italic" pitchFamily="0" charset="1"/>
              </a:rPr>
              <a:t>вкусной</a:t>
            </a:r>
            <a:r>
              <a:rPr lang="ru-RU" sz="1403" baseline="0" b="0" i="1" dirty="0" spc="727">
                <a:latin typeface="Times New Roman,Italic" pitchFamily="0" charset="1"/>
              </a:rPr>
              <a:t> </a:t>
            </a:r>
            <a:r>
              <a:rPr lang="ru-RU" sz="1403" baseline="0" b="0" i="1" dirty="0" spc="-12">
                <a:latin typeface="Times New Roman,Italic" pitchFamily="0" charset="1"/>
              </a:rPr>
              <a:t>е</a:t>
            </a:r>
            <a:r>
              <a:rPr lang="ru-RU" sz="1403" baseline="0" b="0" i="1" dirty="0" spc="0">
                <a:latin typeface="Times New Roman,Italic" pitchFamily="0" charset="1"/>
              </a:rPr>
              <a:t>ды</a:t>
            </a:r>
            <a:r>
              <a:rPr lang="ru-RU" sz="1403" baseline="0" b="0" i="1" dirty="0" spc="728">
                <a:latin typeface="Times New Roman" pitchFamily="0" charset="1"/>
              </a:rPr>
              <a:t> </a:t>
            </a:r>
            <a:r>
              <a:rPr lang="ru-RU" sz="1403" baseline="0" b="0" i="1" dirty="0" spc="0">
                <a:latin typeface="Times New Roman,Italic" pitchFamily="0" charset="1"/>
              </a:rPr>
              <a:t>и</a:t>
            </a:r>
            <a:r>
              <a:rPr lang="ru-RU" sz="1403" baseline="0" b="0" i="1" dirty="0" spc="727">
                <a:latin typeface="Times New Roman,Italic" pitchFamily="0" charset="1"/>
              </a:rPr>
              <a:t> </a:t>
            </a:r>
            <a:r>
              <a:rPr lang="ru-RU" sz="1403" baseline="0" b="0" i="1" dirty="0" spc="0">
                <a:latin typeface="Times New Roman,Italic" pitchFamily="0" charset="1"/>
              </a:rPr>
              <a:t>т.д.</a:t>
            </a:r>
            <a:r>
              <a:rPr lang="ru-RU" sz="1403" baseline="0" b="0" i="1" dirty="0" spc="729">
                <a:latin typeface="Times New Roman" pitchFamily="0" charset="1"/>
              </a:rPr>
              <a:t> </a:t>
            </a:r>
            <a:r>
              <a:rPr lang="ru-RU" sz="1403" baseline="0" b="0" i="1" dirty="0" spc="0">
                <a:latin typeface="Times New Roman,Italic" pitchFamily="0" charset="1"/>
              </a:rPr>
              <a:t>А</a:t>
            </a:r>
            <a:r>
              <a:rPr lang="ru-RU" sz="1403" baseline="0" b="0" i="1" dirty="0" spc="728">
                <a:latin typeface="Times New Roman,Italic" pitchFamily="0" charset="1"/>
              </a:rPr>
              <a:t> </a:t>
            </a:r>
            <a:r>
              <a:rPr lang="ru-RU" sz="1403" baseline="0" b="0" i="1" dirty="0" spc="0">
                <a:latin typeface="Times New Roman,Italic" pitchFamily="0" charset="1"/>
              </a:rPr>
              <a:t>на</a:t>
            </a:r>
            <a:r>
              <a:rPr lang="ru-RU" sz="1403" baseline="0" b="0" i="1" dirty="0" spc="-12">
                <a:latin typeface="Times New Roman,Italic" pitchFamily="0" charset="1"/>
              </a:rPr>
              <a:t>с</a:t>
            </a:r>
            <a:r>
              <a:rPr lang="ru-RU" sz="1403" baseline="0" b="0" i="1" dirty="0" spc="0">
                <a:latin typeface="Times New Roman,Italic" pitchFamily="0" charset="1"/>
              </a:rPr>
              <a:t>тоящее</a:t>
            </a:r>
            <a:r>
              <a:rPr lang="ru-RU" sz="1403" baseline="0" b="0" i="1" dirty="0" spc="731">
                <a:latin typeface="Times New Roman,Italic" pitchFamily="0" charset="1"/>
              </a:rPr>
              <a:t> </a:t>
            </a:r>
            <a:r>
              <a:rPr lang="ru-RU" sz="1403" baseline="0" b="0" i="1" dirty="0" spc="0">
                <a:latin typeface="Times New Roman,Italic" pitchFamily="0" charset="1"/>
              </a:rPr>
              <a:t>счасть</a:t>
            </a:r>
            <a:r>
              <a:rPr lang="ru-RU" sz="1403" baseline="0" b="0" i="1" dirty="0" spc="-15">
                <a:latin typeface="Times New Roman,Italic" pitchFamily="0" charset="1"/>
              </a:rPr>
              <a:t>е </a:t>
            </a:r>
          </a:p>
          <a:p>
            <a:pPr marL="0">
              <a:lnSpc>
                <a:spcPts val="1848"/>
              </a:lnSpc>
            </a:pPr>
            <a:r>
              <a:rPr lang="ru-RU" sz="1403" baseline="0" b="0" i="1" dirty="0" spc="0">
                <a:latin typeface="Times New Roman,Italic" pitchFamily="0" charset="1"/>
              </a:rPr>
              <a:t>на</a:t>
            </a:r>
            <a:r>
              <a:rPr lang="ru-RU" sz="1403" baseline="0" b="0" i="1" dirty="0" spc="-12">
                <a:latin typeface="Times New Roman,Italic" pitchFamily="0" charset="1"/>
              </a:rPr>
              <a:t>х</a:t>
            </a:r>
            <a:r>
              <a:rPr lang="ru-RU" sz="1403" baseline="0" b="0" i="1" dirty="0" spc="0">
                <a:latin typeface="Times New Roman,Italic" pitchFamily="0" charset="1"/>
              </a:rPr>
              <a:t>одится в чем</a:t>
            </a:r>
            <a:r>
              <a:rPr lang="ru-RU" sz="1403" baseline="0" b="0" i="1" dirty="0" spc="0">
                <a:latin typeface="Times New Roman" pitchFamily="0" charset="1"/>
              </a:rPr>
              <a:t>-</a:t>
            </a:r>
            <a:r>
              <a:rPr lang="ru-RU" sz="1403" baseline="0" b="0" i="1" dirty="0" spc="-19">
                <a:latin typeface="Times New Roman,Italic" pitchFamily="0" charset="1"/>
              </a:rPr>
              <a:t>т</a:t>
            </a:r>
            <a:r>
              <a:rPr lang="ru-RU" sz="1403" baseline="0" b="0" i="1" dirty="0" spc="0">
                <a:latin typeface="Times New Roman,Italic" pitchFamily="0" charset="1"/>
              </a:rPr>
              <a:t>о другом.</a:t>
            </a:r>
            <a:r>
              <a:rPr lang="ru-RU" sz="1403" baseline="0" b="0" i="1" dirty="0" spc="0">
                <a:latin typeface="Times New Roman" pitchFamily="0" charset="1"/>
              </a:rPr>
              <a:t> </a:t>
            </a:r>
            <a:r>
              <a:rPr lang="ru-RU" sz="1403" baseline="0" b="0" i="1" dirty="0" spc="0">
                <a:latin typeface="Times New Roman,Italic" pitchFamily="0" charset="1"/>
              </a:rPr>
              <a:t>Для челов</a:t>
            </a:r>
            <a:r>
              <a:rPr lang="ru-RU" sz="1403" baseline="0" b="0" i="1" dirty="0" spc="-12">
                <a:latin typeface="Times New Roman,Italic" pitchFamily="0" charset="1"/>
              </a:rPr>
              <a:t>е</a:t>
            </a:r>
            <a:r>
              <a:rPr lang="ru-RU" sz="1403" baseline="0" b="0" i="1" dirty="0" spc="0">
                <a:latin typeface="Times New Roman,Italic" pitchFamily="0" charset="1"/>
              </a:rPr>
              <a:t>ка, </a:t>
            </a:r>
            <a:r>
              <a:rPr lang="ru-RU" sz="1403" baseline="0" b="0" i="1" dirty="0" spc="-13">
                <a:latin typeface="Times New Roman,Italic" pitchFamily="0" charset="1"/>
              </a:rPr>
              <a:t>н</a:t>
            </a:r>
            <a:r>
              <a:rPr lang="ru-RU" sz="1403" baseline="0" b="0" i="1" dirty="0" spc="0">
                <a:latin typeface="Times New Roman,Italic" pitchFamily="0" charset="1"/>
              </a:rPr>
              <a:t>аходящ</a:t>
            </a:r>
            <a:r>
              <a:rPr lang="ru-RU" sz="1403" baseline="0" b="0" i="1" dirty="0" spc="-16">
                <a:latin typeface="Times New Roman,Italic" pitchFamily="0" charset="1"/>
              </a:rPr>
              <a:t>е</a:t>
            </a:r>
            <a:r>
              <a:rPr lang="ru-RU" sz="1403" baseline="0" b="0" i="1" dirty="0" spc="0">
                <a:latin typeface="Times New Roman,Italic" pitchFamily="0" charset="1"/>
              </a:rPr>
              <a:t>гося в сложных ус</a:t>
            </a:r>
            <a:r>
              <a:rPr lang="ru-RU" sz="1403" baseline="0" b="0" i="1" dirty="0" spc="-12">
                <a:latin typeface="Times New Roman,Italic" pitchFamily="0" charset="1"/>
              </a:rPr>
              <a:t>л</a:t>
            </a:r>
            <a:r>
              <a:rPr lang="ru-RU" sz="1403" baseline="0" b="0" i="1" dirty="0" spc="0">
                <a:latin typeface="Times New Roman,Italic" pitchFamily="0" charset="1"/>
              </a:rPr>
              <a:t>овиях </a:t>
            </a:r>
          </a:p>
          <a:p>
            <a:pPr marL="0">
              <a:lnSpc>
                <a:spcPts val="1847"/>
              </a:lnSpc>
            </a:pPr>
            <a:r>
              <a:rPr lang="ru-RU" sz="1403" baseline="0" b="0" i="1" dirty="0" spc="0">
                <a:latin typeface="Times New Roman,Italic" pitchFamily="0" charset="1"/>
              </a:rPr>
              <a:t>жизни,</a:t>
            </a:r>
            <a:r>
              <a:rPr lang="ru-RU" sz="1403" baseline="0" b="0" i="1" dirty="0" spc="172">
                <a:latin typeface="Times New Roman,Italic" pitchFamily="0" charset="1"/>
              </a:rPr>
              <a:t> </a:t>
            </a:r>
            <a:r>
              <a:rPr lang="ru-RU" sz="1403" baseline="0" b="0" i="1" dirty="0" spc="0">
                <a:latin typeface="Times New Roman,Italic" pitchFamily="0" charset="1"/>
              </a:rPr>
              <a:t>счасть</a:t>
            </a:r>
            <a:r>
              <a:rPr lang="ru-RU" sz="1403" baseline="0" b="0" i="1" dirty="0" spc="-15">
                <a:latin typeface="Times New Roman,Italic" pitchFamily="0" charset="1"/>
              </a:rPr>
              <a:t>е</a:t>
            </a:r>
            <a:r>
              <a:rPr lang="ru-RU" sz="1403" baseline="0" b="0" i="1" dirty="0" spc="0">
                <a:latin typeface="Times New Roman,Italic" pitchFamily="0" charset="1"/>
              </a:rPr>
              <a:t>м</a:t>
            </a:r>
            <a:r>
              <a:rPr lang="ru-RU" sz="1403" baseline="0" b="0" i="1" dirty="0" spc="175">
                <a:latin typeface="Times New Roman,Italic" pitchFamily="0" charset="1"/>
              </a:rPr>
              <a:t> </a:t>
            </a:r>
            <a:r>
              <a:rPr lang="ru-RU" sz="1403" baseline="0" b="0" i="1" dirty="0" spc="0">
                <a:latin typeface="Times New Roman,Italic" pitchFamily="0" charset="1"/>
              </a:rPr>
              <a:t>может</a:t>
            </a:r>
            <a:r>
              <a:rPr lang="ru-RU" sz="1403" baseline="0" b="0" i="1" dirty="0" spc="172">
                <a:latin typeface="Times New Roman,Italic" pitchFamily="0" charset="1"/>
              </a:rPr>
              <a:t> </a:t>
            </a:r>
            <a:r>
              <a:rPr lang="ru-RU" sz="1403" baseline="0" b="0" i="1" dirty="0" spc="0">
                <a:latin typeface="Times New Roman,Italic" pitchFamily="0" charset="1"/>
              </a:rPr>
              <a:t>стать</a:t>
            </a:r>
            <a:r>
              <a:rPr lang="ru-RU" sz="1403" baseline="0" b="0" i="1" dirty="0" spc="172">
                <a:latin typeface="Times New Roman,Italic" pitchFamily="0" charset="1"/>
              </a:rPr>
              <a:t> </a:t>
            </a:r>
            <a:r>
              <a:rPr lang="ru-RU" sz="1403" baseline="0" b="0" i="1" dirty="0" spc="0">
                <a:latin typeface="Times New Roman,Italic" pitchFamily="0" charset="1"/>
              </a:rPr>
              <a:t>про</a:t>
            </a:r>
            <a:r>
              <a:rPr lang="ru-RU" sz="1403" baseline="0" b="0" i="1" dirty="0" spc="-12">
                <a:latin typeface="Times New Roman,Italic" pitchFamily="0" charset="1"/>
              </a:rPr>
              <a:t>с</a:t>
            </a:r>
            <a:r>
              <a:rPr lang="ru-RU" sz="1403" baseline="0" b="0" i="1" dirty="0" spc="0">
                <a:latin typeface="Times New Roman,Italic" pitchFamily="0" charset="1"/>
              </a:rPr>
              <a:t>то</a:t>
            </a:r>
            <a:r>
              <a:rPr lang="ru-RU" sz="1403" baseline="0" b="0" i="1" dirty="0" spc="198">
                <a:latin typeface="Times New Roman,Italic" pitchFamily="0" charset="1"/>
              </a:rPr>
              <a:t> </a:t>
            </a:r>
            <a:r>
              <a:rPr lang="ru-RU" sz="1403" baseline="0" b="0" i="1" dirty="0" spc="0">
                <a:latin typeface="Times New Roman,Italic" pitchFamily="0" charset="1"/>
              </a:rPr>
              <a:t>нов</a:t>
            </a:r>
            <a:r>
              <a:rPr lang="ru-RU" sz="1403" baseline="0" b="0" i="1" dirty="0" spc="-12">
                <a:latin typeface="Times New Roman,Italic" pitchFamily="0" charset="1"/>
              </a:rPr>
              <a:t>ы</a:t>
            </a:r>
            <a:r>
              <a:rPr lang="ru-RU" sz="1403" baseline="0" b="0" i="1" dirty="0" spc="0">
                <a:latin typeface="Times New Roman,Italic" pitchFamily="0" charset="1"/>
              </a:rPr>
              <a:t>й</a:t>
            </a:r>
            <a:r>
              <a:rPr lang="ru-RU" sz="1403" baseline="0" b="0" i="1" dirty="0" spc="179">
                <a:latin typeface="Times New Roman,Italic" pitchFamily="0" charset="1"/>
              </a:rPr>
              <a:t> </a:t>
            </a:r>
            <a:r>
              <a:rPr lang="ru-RU" sz="1403" baseline="0" b="0" i="1" dirty="0" spc="0">
                <a:latin typeface="Times New Roman,Italic" pitchFamily="0" charset="1"/>
              </a:rPr>
              <a:t>день.</a:t>
            </a:r>
            <a:r>
              <a:rPr lang="ru-RU" sz="1403" baseline="0" b="0" i="1" dirty="0" spc="172">
                <a:latin typeface="Times New Roman,Italic" pitchFamily="0" charset="1"/>
              </a:rPr>
              <a:t> </a:t>
            </a:r>
            <a:r>
              <a:rPr lang="ru-RU" sz="1403" baseline="0" b="0" i="1" dirty="0" spc="0">
                <a:latin typeface="Times New Roman,Italic" pitchFamily="0" charset="1"/>
              </a:rPr>
              <a:t>Если</a:t>
            </a:r>
            <a:r>
              <a:rPr lang="ru-RU" sz="1403" baseline="0" b="0" i="1" dirty="0" spc="175">
                <a:latin typeface="Times New Roman,Italic" pitchFamily="0" charset="1"/>
              </a:rPr>
              <a:t> </a:t>
            </a:r>
            <a:r>
              <a:rPr lang="ru-RU" sz="1403" baseline="0" b="0" i="1" dirty="0" spc="0">
                <a:latin typeface="Times New Roman,Italic" pitchFamily="0" charset="1"/>
              </a:rPr>
              <a:t>бы</a:t>
            </a:r>
            <a:r>
              <a:rPr lang="ru-RU" sz="1403" baseline="0" b="0" i="1" dirty="0" spc="175">
                <a:latin typeface="Times New Roman,Italic" pitchFamily="0" charset="1"/>
              </a:rPr>
              <a:t> </a:t>
            </a:r>
            <a:r>
              <a:rPr lang="ru-RU" sz="1403" baseline="0" b="0" i="1" dirty="0" spc="0">
                <a:latin typeface="Times New Roman,Italic" pitchFamily="0" charset="1"/>
              </a:rPr>
              <a:t>р</a:t>
            </a:r>
            <a:r>
              <a:rPr lang="ru-RU" sz="1403" baseline="0" b="0" i="1" dirty="0" spc="-12">
                <a:latin typeface="Times New Roman,Italic" pitchFamily="0" charset="1"/>
              </a:rPr>
              <a:t>е</a:t>
            </a:r>
            <a:r>
              <a:rPr lang="ru-RU" sz="1403" baseline="0" b="0" i="1" dirty="0" spc="0">
                <a:latin typeface="Times New Roman,Italic" pitchFamily="0" charset="1"/>
              </a:rPr>
              <a:t>бята</a:t>
            </a:r>
            <a:r>
              <a:rPr lang="ru-RU" sz="1403" baseline="0" b="0" i="1" dirty="0" spc="175">
                <a:latin typeface="Times New Roman,Italic" pitchFamily="0" charset="1"/>
              </a:rPr>
              <a:t> </a:t>
            </a:r>
            <a:r>
              <a:rPr lang="ru-RU" sz="1403" baseline="0" b="0" i="1" dirty="0" spc="0">
                <a:latin typeface="Times New Roman,Italic" pitchFamily="0" charset="1"/>
              </a:rPr>
              <a:t>бы</a:t>
            </a:r>
            <a:r>
              <a:rPr lang="ru-RU" sz="1403" baseline="0" b="0" i="1" dirty="0" spc="-13">
                <a:latin typeface="Times New Roman,Italic" pitchFamily="0" charset="1"/>
              </a:rPr>
              <a:t>л</a:t>
            </a:r>
            <a:r>
              <a:rPr lang="ru-RU" sz="1403" baseline="0" b="0" i="1" dirty="0" spc="0">
                <a:latin typeface="Times New Roman,Italic" pitchFamily="0" charset="1"/>
              </a:rPr>
              <a:t>и </a:t>
            </a:r>
          </a:p>
          <a:p>
            <a:pPr marL="0">
              <a:lnSpc>
                <a:spcPts val="1860"/>
              </a:lnSpc>
              <a:tabLst>
                <a:tab pos="4597349" algn="l"/>
              </a:tabLst>
            </a:pPr>
            <a:r>
              <a:rPr lang="ru-RU" sz="1403" baseline="0" b="0" i="1" dirty="0" spc="0">
                <a:latin typeface="Times New Roman,Italic" pitchFamily="0" charset="1"/>
              </a:rPr>
              <a:t>вниматель</a:t>
            </a:r>
            <a:r>
              <a:rPr lang="ru-RU" sz="1403" baseline="0" b="0" i="1" dirty="0" spc="-15">
                <a:latin typeface="Times New Roman,Italic" pitchFamily="0" charset="1"/>
              </a:rPr>
              <a:t>н</a:t>
            </a:r>
            <a:r>
              <a:rPr lang="ru-RU" sz="1403" baseline="0" b="0" i="1" dirty="0" spc="0">
                <a:latin typeface="Times New Roman,Italic" pitchFamily="0" charset="1"/>
              </a:rPr>
              <a:t>ее</a:t>
            </a:r>
            <a:r>
              <a:rPr lang="ru-RU" sz="1403" baseline="0" b="0" i="1" dirty="0" spc="849">
                <a:latin typeface="Times New Roman,Italic" pitchFamily="0" charset="1"/>
              </a:rPr>
              <a:t> </a:t>
            </a:r>
            <a:r>
              <a:rPr lang="ru-RU" sz="1403" baseline="0" b="0" i="1" dirty="0" spc="0">
                <a:latin typeface="Times New Roman,Italic" pitchFamily="0" charset="1"/>
              </a:rPr>
              <a:t>к</a:t>
            </a:r>
            <a:r>
              <a:rPr lang="ru-RU" sz="1403" baseline="0" b="0" i="1" dirty="0" spc="850">
                <a:latin typeface="Times New Roman,Italic" pitchFamily="0" charset="1"/>
              </a:rPr>
              <a:t> </a:t>
            </a:r>
            <a:r>
              <a:rPr lang="ru-RU" sz="1403" baseline="0" b="0" i="1" dirty="0" spc="0">
                <a:latin typeface="Times New Roman,Italic" pitchFamily="0" charset="1"/>
              </a:rPr>
              <a:t>вопро</a:t>
            </a:r>
            <a:r>
              <a:rPr lang="ru-RU" sz="1403" baseline="0" b="0" i="1" dirty="0" spc="-12">
                <a:latin typeface="Times New Roman,Italic" pitchFamily="0" charset="1"/>
              </a:rPr>
              <a:t>с</a:t>
            </a:r>
            <a:r>
              <a:rPr lang="ru-RU" sz="1403" baseline="0" b="0" i="1" dirty="0" spc="0">
                <a:latin typeface="Times New Roman,Italic" pitchFamily="0" charset="1"/>
              </a:rPr>
              <a:t>ам</a:t>
            </a:r>
            <a:r>
              <a:rPr lang="ru-RU" sz="1403" baseline="0" b="0" i="1" dirty="0" spc="859">
                <a:latin typeface="Times New Roman,Italic" pitchFamily="0" charset="1"/>
              </a:rPr>
              <a:t> </a:t>
            </a:r>
            <a:r>
              <a:rPr lang="ru-RU" sz="1403" baseline="0" b="0" i="1" dirty="0" spc="0">
                <a:latin typeface="Times New Roman,Italic" pitchFamily="0" charset="1"/>
              </a:rPr>
              <a:t>учителя,</a:t>
            </a:r>
            <a:r>
              <a:rPr lang="ru-RU" sz="1403" baseline="0" b="0" i="1" dirty="0" spc="856">
                <a:latin typeface="Times New Roman,Italic" pitchFamily="0" charset="1"/>
              </a:rPr>
              <a:t> </a:t>
            </a:r>
            <a:r>
              <a:rPr lang="ru-RU" sz="1403" baseline="0" b="0" i="1" dirty="0" spc="0">
                <a:latin typeface="Times New Roman,Italic" pitchFamily="0" charset="1"/>
              </a:rPr>
              <a:t>о</a:t>
            </a:r>
            <a:r>
              <a:rPr lang="ru-RU" sz="1403" baseline="0" b="0" i="1" dirty="0" spc="-13">
                <a:latin typeface="Times New Roman,Italic" pitchFamily="0" charset="1"/>
              </a:rPr>
              <a:t>н</a:t>
            </a:r>
            <a:r>
              <a:rPr lang="ru-RU" sz="1403" baseline="0" b="0" i="1" dirty="0" spc="0">
                <a:latin typeface="Times New Roman,Italic" pitchFamily="0" charset="1"/>
              </a:rPr>
              <a:t>и</a:t>
            </a:r>
            <a:r>
              <a:rPr lang="ru-RU" sz="1403" baseline="0" b="0" i="1" dirty="0" spc="848">
                <a:latin typeface="Times New Roman,Italic" pitchFamily="0" charset="1"/>
              </a:rPr>
              <a:t> </a:t>
            </a:r>
            <a:r>
              <a:rPr lang="ru-RU" sz="1403" baseline="0" b="0" i="1" dirty="0" spc="0">
                <a:latin typeface="Times New Roman,Italic" pitchFamily="0" charset="1"/>
              </a:rPr>
              <a:t>смог</a:t>
            </a:r>
            <a:r>
              <a:rPr lang="ru-RU" sz="1403" baseline="0" b="0" i="1" dirty="0" spc="-13">
                <a:latin typeface="Times New Roman,Italic" pitchFamily="0" charset="1"/>
              </a:rPr>
              <a:t>л</a:t>
            </a:r>
            <a:r>
              <a:rPr lang="ru-RU" sz="1403" baseline="0" b="0" i="1" dirty="0" spc="0">
                <a:latin typeface="Times New Roman,Italic" pitchFamily="0" charset="1"/>
              </a:rPr>
              <a:t>и</a:t>
            </a:r>
            <a:r>
              <a:rPr lang="ru-RU" sz="1403" baseline="0" b="0" i="1" dirty="0" spc="859">
                <a:latin typeface="Times New Roman,Italic" pitchFamily="0" charset="1"/>
              </a:rPr>
              <a:t> </a:t>
            </a:r>
            <a:r>
              <a:rPr lang="ru-RU" sz="1403" baseline="0" b="0" i="1" dirty="0" spc="0">
                <a:latin typeface="Times New Roman,Italic" pitchFamily="0" charset="1"/>
              </a:rPr>
              <a:t>бы</a:t>
            </a:r>
            <a:r>
              <a:rPr lang="ru-RU" sz="1403" baseline="0" b="0" i="1" dirty="0" spc="0">
                <a:latin typeface="Times New Roman" pitchFamily="0" charset="1"/>
              </a:rPr>
              <a:t> 	</a:t>
            </a:r>
            <a:r>
              <a:rPr lang="ru-RU" sz="1403" baseline="0" b="0" i="1" dirty="0" spc="0">
                <a:latin typeface="Times New Roman,Italic" pitchFamily="0" charset="1"/>
              </a:rPr>
              <a:t>дойти</a:t>
            </a:r>
            <a:r>
              <a:rPr lang="ru-RU" sz="1403" baseline="0" b="0" i="1" dirty="0" spc="859">
                <a:latin typeface="Times New Roman,Italic" pitchFamily="0" charset="1"/>
              </a:rPr>
              <a:t> </a:t>
            </a:r>
            <a:r>
              <a:rPr lang="ru-RU" sz="1403" baseline="0" b="0" i="1" dirty="0" spc="0">
                <a:latin typeface="Times New Roman,Italic" pitchFamily="0" charset="1"/>
              </a:rPr>
              <a:t>до</a:t>
            </a:r>
            <a:r>
              <a:rPr lang="ru-RU" sz="1403" baseline="0" b="0" i="1" dirty="0" spc="859">
                <a:latin typeface="Times New Roman,Italic" pitchFamily="0" charset="1"/>
              </a:rPr>
              <a:t> </a:t>
            </a:r>
            <a:r>
              <a:rPr lang="ru-RU" sz="1403" baseline="0" b="0" i="1" dirty="0" spc="0">
                <a:latin typeface="Times New Roman,Italic" pitchFamily="0" charset="1"/>
              </a:rPr>
              <a:t>э</a:t>
            </a:r>
            <a:r>
              <a:rPr lang="ru-RU" sz="1403" baseline="0" b="0" i="1" dirty="0" spc="-19">
                <a:latin typeface="Times New Roman,Italic" pitchFamily="0" charset="1"/>
              </a:rPr>
              <a:t>т</a:t>
            </a:r>
            <a:r>
              <a:rPr lang="ru-RU" sz="1403" baseline="0" b="0" i="1" dirty="0" spc="0">
                <a:latin typeface="Times New Roman,Italic" pitchFamily="0" charset="1"/>
              </a:rPr>
              <a:t>и</a:t>
            </a:r>
            <a:r>
              <a:rPr lang="ru-RU" sz="1403" baseline="0" b="0" i="1" dirty="0" spc="-12">
                <a:latin typeface="Times New Roman,Italic" pitchFamily="0" charset="1"/>
              </a:rPr>
              <a:t>х </a:t>
            </a:r>
          </a:p>
          <a:p>
            <a:pPr marL="0">
              <a:lnSpc>
                <a:spcPts val="1848"/>
              </a:lnSpc>
            </a:pPr>
            <a:r>
              <a:rPr lang="ru-RU" sz="1403" baseline="0" b="0" i="1" dirty="0" spc="0">
                <a:latin typeface="Times New Roman,Italic" pitchFamily="0" charset="1"/>
              </a:rPr>
              <a:t>рассуждений</a:t>
            </a:r>
            <a:r>
              <a:rPr lang="ru-RU" sz="1403" baseline="0" b="0" i="1" dirty="0" spc="0">
                <a:latin typeface="Times New Roman" pitchFamily="0" charset="1"/>
              </a:rPr>
              <a:t>)</a:t>
            </a:r>
            <a:r>
              <a:rPr lang="ru-RU" sz="1403" baseline="0" b="0" i="1" dirty="0" spc="-16">
                <a:latin typeface="Times New Roman" pitchFamily="0" charset="1"/>
              </a:rPr>
              <a:t>. </a:t>
            </a:r>
          </a:p>
        </p:txBody>
      </p:sp>
      <p:sp>
        <p:nvSpPr>
          <p:cNvPr id="177" name="Rectangle 177"/>
          <p:cNvSpPr/>
          <p:nvPr/>
        </p:nvSpPr>
        <p:spPr>
          <a:xfrm rot="0" flipH="0" flipV="0">
            <a:off x="1080820" y="6576719"/>
            <a:ext cx="5984936" cy="47194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449529"/>
            <a:r>
              <a:rPr lang="ru-RU" sz="1403" baseline="0" b="0" i="0" dirty="0" spc="0">
                <a:latin typeface="Times New Roman" pitchFamily="0" charset="1"/>
              </a:rPr>
              <a:t>-</a:t>
            </a:r>
            <a:r>
              <a:rPr lang="ru-RU" sz="1403" baseline="0" b="0" i="0" dirty="0" spc="356">
                <a:latin typeface="Times New Roman" pitchFamily="0" charset="1"/>
              </a:rPr>
              <a:t> </a:t>
            </a:r>
            <a:r>
              <a:rPr lang="ru-RU" sz="1403" baseline="0" b="0" i="0" dirty="0" spc="0">
                <a:latin typeface="Times New Roman" pitchFamily="0" charset="1"/>
              </a:rPr>
              <a:t>Так</a:t>
            </a:r>
            <a:r>
              <a:rPr lang="ru-RU" sz="1403" baseline="0" b="0" i="0" dirty="0" spc="345">
                <a:latin typeface="Times New Roman" pitchFamily="0" charset="1"/>
              </a:rPr>
              <a:t> </a:t>
            </a:r>
            <a:r>
              <a:rPr lang="ru-RU" sz="1403" baseline="0" b="0" i="0" dirty="0" spc="0">
                <a:latin typeface="Times New Roman" pitchFamily="0" charset="1"/>
              </a:rPr>
              <a:t>о</a:t>
            </a:r>
            <a:r>
              <a:rPr lang="ru-RU" sz="1403" baseline="0" b="0" i="0" dirty="0" spc="343">
                <a:latin typeface="Times New Roman" pitchFamily="0" charset="1"/>
              </a:rPr>
              <a:t> </a:t>
            </a:r>
            <a:r>
              <a:rPr lang="ru-RU" sz="1403" baseline="0" b="0" i="0" dirty="0" spc="0">
                <a:latin typeface="Times New Roman" pitchFamily="0" charset="1"/>
              </a:rPr>
              <a:t>чем</a:t>
            </a:r>
            <a:r>
              <a:rPr lang="ru-RU" sz="1403" baseline="0" b="0" i="0" dirty="0" spc="345">
                <a:latin typeface="Times New Roman" pitchFamily="0" charset="1"/>
              </a:rPr>
              <a:t> </a:t>
            </a:r>
            <a:r>
              <a:rPr lang="ru-RU" sz="1403" baseline="0" b="0" i="0" dirty="0" spc="0">
                <a:latin typeface="Times New Roman" pitchFamily="0" charset="1"/>
              </a:rPr>
              <a:t>го</a:t>
            </a:r>
            <a:r>
              <a:rPr lang="ru-RU" sz="1403" baseline="0" b="0" i="0" dirty="0" spc="-15">
                <a:latin typeface="Times New Roman" pitchFamily="0" charset="1"/>
              </a:rPr>
              <a:t>в</a:t>
            </a:r>
            <a:r>
              <a:rPr lang="ru-RU" sz="1403" baseline="0" b="0" i="0" dirty="0" spc="0">
                <a:latin typeface="Times New Roman" pitchFamily="0" charset="1"/>
              </a:rPr>
              <a:t>орили</a:t>
            </a:r>
            <a:r>
              <a:rPr lang="ru-RU" sz="1403" baseline="0" b="0" i="0" dirty="0" spc="355">
                <a:latin typeface="Times New Roman" pitchFamily="0" charset="1"/>
              </a:rPr>
              <a:t> </a:t>
            </a:r>
            <a:r>
              <a:rPr lang="ru-RU" sz="1403" baseline="0" b="0" i="0" dirty="0" spc="0">
                <a:latin typeface="Times New Roman" pitchFamily="0" charset="1"/>
              </a:rPr>
              <a:t>ученики</a:t>
            </a:r>
            <a:r>
              <a:rPr lang="ru-RU" sz="1403" baseline="0" b="0" i="0" dirty="0" spc="355">
                <a:latin typeface="Times New Roman" pitchFamily="0" charset="1"/>
              </a:rPr>
              <a:t> </a:t>
            </a:r>
            <a:r>
              <a:rPr lang="ru-RU" sz="1403" baseline="0" b="0" i="0" dirty="0" spc="0">
                <a:latin typeface="Times New Roman" pitchFamily="0" charset="1"/>
              </a:rPr>
              <a:t>в</a:t>
            </a:r>
            <a:r>
              <a:rPr lang="ru-RU" sz="1403" baseline="0" b="0" i="0" dirty="0" spc="352">
                <a:latin typeface="Times New Roman" pitchFamily="0" charset="1"/>
              </a:rPr>
              <a:t> </a:t>
            </a:r>
            <a:r>
              <a:rPr lang="ru-RU" sz="1403" baseline="0" b="0" i="0" dirty="0" spc="0">
                <a:latin typeface="Times New Roman" pitchFamily="0" charset="1"/>
              </a:rPr>
              <a:t>с</a:t>
            </a:r>
            <a:r>
              <a:rPr lang="ru-RU" sz="1403" baseline="0" b="0" i="0" dirty="0" spc="-15">
                <a:latin typeface="Times New Roman" pitchFamily="0" charset="1"/>
              </a:rPr>
              <a:t>в</a:t>
            </a:r>
            <a:r>
              <a:rPr lang="ru-RU" sz="1403" baseline="0" b="0" i="0" dirty="0" spc="0">
                <a:latin typeface="Times New Roman" pitchFamily="0" charset="1"/>
              </a:rPr>
              <a:t>оих</a:t>
            </a:r>
            <a:r>
              <a:rPr lang="ru-RU" sz="1403" baseline="0" b="0" i="0" dirty="0" spc="355">
                <a:latin typeface="Times New Roman" pitchFamily="0" charset="1"/>
              </a:rPr>
              <a:t> </a:t>
            </a:r>
            <a:r>
              <a:rPr lang="ru-RU" sz="1403" baseline="0" b="0" i="0" dirty="0" spc="0">
                <a:latin typeface="Times New Roman" pitchFamily="0" charset="1"/>
              </a:rPr>
              <a:t>отве</a:t>
            </a:r>
            <a:r>
              <a:rPr lang="ru-RU" sz="1403" baseline="0" b="0" i="0" dirty="0" spc="-13">
                <a:latin typeface="Times New Roman" pitchFamily="0" charset="1"/>
              </a:rPr>
              <a:t>т</a:t>
            </a:r>
            <a:r>
              <a:rPr lang="ru-RU" sz="1403" baseline="0" b="0" i="0" dirty="0" spc="0">
                <a:latin typeface="Times New Roman" pitchFamily="0" charset="1"/>
              </a:rPr>
              <a:t>ах</a:t>
            </a:r>
            <a:r>
              <a:rPr lang="ru-RU" sz="1403" baseline="0" b="0" i="0" dirty="0" spc="369">
                <a:latin typeface="Times New Roman" pitchFamily="0" charset="1"/>
              </a:rPr>
              <a:t> </a:t>
            </a:r>
            <a:r>
              <a:rPr lang="ru-RU" sz="1403" baseline="0" b="0" i="0" dirty="0" spc="0">
                <a:latin typeface="Times New Roman" pitchFamily="0" charset="1"/>
              </a:rPr>
              <a:t>–</a:t>
            </a:r>
            <a:r>
              <a:rPr lang="ru-RU" sz="1403" baseline="0" b="0" i="0" dirty="0" spc="359">
                <a:latin typeface="Times New Roman" pitchFamily="0" charset="1"/>
              </a:rPr>
              <a:t> </a:t>
            </a:r>
            <a:r>
              <a:rPr lang="ru-RU" sz="1403" baseline="0" b="0" i="0" dirty="0" spc="0">
                <a:latin typeface="Times New Roman" pitchFamily="0" charset="1"/>
              </a:rPr>
              <a:t>о</a:t>
            </a:r>
            <a:r>
              <a:rPr lang="ru-RU" sz="1403" baseline="0" b="0" i="0" dirty="0" spc="357">
                <a:latin typeface="Times New Roman" pitchFamily="0" charset="1"/>
              </a:rPr>
              <a:t> </a:t>
            </a:r>
            <a:r>
              <a:rPr lang="ru-RU" sz="1403" baseline="0" b="0" i="0" dirty="0" spc="0">
                <a:latin typeface="Times New Roman" pitchFamily="0" charset="1"/>
              </a:rPr>
              <a:t>сч</a:t>
            </a:r>
            <a:r>
              <a:rPr lang="ru-RU" sz="1403" baseline="0" b="0" i="0" dirty="0" spc="-12">
                <a:latin typeface="Times New Roman" pitchFamily="0" charset="1"/>
              </a:rPr>
              <a:t>а</a:t>
            </a:r>
            <a:r>
              <a:rPr lang="ru-RU" sz="1403" baseline="0" b="0" i="0" dirty="0" spc="0">
                <a:latin typeface="Times New Roman" pitchFamily="0" charset="1"/>
              </a:rPr>
              <a:t>стье</a:t>
            </a:r>
            <a:r>
              <a:rPr lang="ru-RU" sz="1403" baseline="0" b="0" i="0" dirty="0" spc="356">
                <a:latin typeface="Times New Roman" pitchFamily="0" charset="1"/>
              </a:rPr>
              <a:t> </a:t>
            </a:r>
            <a:r>
              <a:rPr lang="ru-RU" sz="1403" baseline="0" b="0" i="0" dirty="0" spc="0">
                <a:latin typeface="Times New Roman" pitchFamily="0" charset="1"/>
              </a:rPr>
              <a:t>и</a:t>
            </a:r>
            <a:r>
              <a:rPr lang="ru-RU" sz="1403" baseline="0" b="0" i="0" dirty="0" spc="-17">
                <a:latin typeface="Times New Roman" pitchFamily="0" charset="1"/>
              </a:rPr>
              <a:t>л</a:t>
            </a:r>
            <a:r>
              <a:rPr lang="ru-RU" sz="1403" baseline="0" b="0" i="0" dirty="0" spc="0">
                <a:latin typeface="Times New Roman" pitchFamily="0" charset="1"/>
              </a:rPr>
              <a:t>и</a:t>
            </a:r>
            <a:r>
              <a:rPr lang="ru-RU" sz="1403" baseline="0" b="0" i="0" dirty="0" spc="343">
                <a:latin typeface="Times New Roman" pitchFamily="0" charset="1"/>
              </a:rPr>
              <a:t> </a:t>
            </a:r>
            <a:r>
              <a:rPr lang="ru-RU" sz="1403" baseline="0" b="0" i="0" dirty="0" spc="0">
                <a:latin typeface="Times New Roman" pitchFamily="0" charset="1"/>
              </a:rPr>
              <a:t>об </a:t>
            </a:r>
          </a:p>
          <a:p>
            <a:pPr marL="0">
              <a:lnSpc>
                <a:spcPts val="1851"/>
              </a:lnSpc>
            </a:pPr>
            <a:r>
              <a:rPr lang="ru-RU" sz="1403" baseline="0" b="0" i="0" dirty="0" spc="-19">
                <a:latin typeface="Times New Roman" pitchFamily="0" charset="1"/>
              </a:rPr>
              <a:t>у</a:t>
            </a:r>
            <a:r>
              <a:rPr lang="ru-RU" sz="1403" baseline="0" b="0" i="0" dirty="0" spc="0">
                <a:latin typeface="Times New Roman" pitchFamily="0" charset="1"/>
              </a:rPr>
              <a:t>довольствии?</a:t>
            </a:r>
            <a:r>
              <a:rPr lang="ru-RU" sz="1403" baseline="0" b="0" i="0" dirty="0" spc="0">
                <a:latin typeface="Times New Roman" pitchFamily="0" charset="1"/>
              </a:rPr>
              <a:t> </a:t>
            </a:r>
          </a:p>
        </p:txBody>
      </p:sp>
      <p:sp>
        <p:nvSpPr>
          <p:cNvPr id="178" name="Rectangle 178"/>
          <p:cNvSpPr/>
          <p:nvPr/>
        </p:nvSpPr>
        <p:spPr>
          <a:xfrm rot="0" flipH="0" flipV="0">
            <a:off x="1080820" y="7086116"/>
            <a:ext cx="5985987" cy="117717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449529"/>
            <a:r>
              <a:rPr lang="ru-RU" sz="1403" baseline="0" b="0" i="0" dirty="0" spc="0">
                <a:latin typeface="Times New Roman" pitchFamily="0" charset="1"/>
              </a:rPr>
              <a:t>-</a:t>
            </a:r>
            <a:r>
              <a:rPr lang="ru-RU" sz="1403" baseline="0" b="0" i="0" dirty="0" spc="513">
                <a:latin typeface="Times New Roman" pitchFamily="0" charset="1"/>
              </a:rPr>
              <a:t> </a:t>
            </a:r>
            <a:r>
              <a:rPr lang="ru-RU" sz="1403" baseline="0" b="0" i="0" dirty="0" spc="0">
                <a:latin typeface="Times New Roman" pitchFamily="0" charset="1"/>
              </a:rPr>
              <a:t>Архип</a:t>
            </a:r>
            <a:r>
              <a:rPr lang="ru-RU" sz="1403" baseline="0" b="0" i="0" dirty="0" spc="511">
                <a:latin typeface="Times New Roman" pitchFamily="0" charset="1"/>
              </a:rPr>
              <a:t> </a:t>
            </a:r>
            <a:r>
              <a:rPr lang="ru-RU" sz="1403" baseline="0" b="0" i="0" dirty="0" spc="0">
                <a:latin typeface="Times New Roman" pitchFamily="0" charset="1"/>
              </a:rPr>
              <a:t>не</a:t>
            </a:r>
            <a:r>
              <a:rPr lang="ru-RU" sz="1403" baseline="0" b="0" i="0" dirty="0" spc="512">
                <a:latin typeface="Times New Roman" pitchFamily="0" charset="1"/>
              </a:rPr>
              <a:t> </a:t>
            </a:r>
            <a:r>
              <a:rPr lang="ru-RU" sz="1403" baseline="0" b="0" i="0" dirty="0" spc="0">
                <a:latin typeface="Times New Roman" pitchFamily="0" charset="1"/>
              </a:rPr>
              <a:t>согл</a:t>
            </a:r>
            <a:r>
              <a:rPr lang="ru-RU" sz="1403" baseline="0" b="0" i="0" dirty="0" spc="-12">
                <a:latin typeface="Times New Roman" pitchFamily="0" charset="1"/>
              </a:rPr>
              <a:t>ас</a:t>
            </a:r>
            <a:r>
              <a:rPr lang="ru-RU" sz="1403" baseline="0" b="0" i="0" dirty="0" spc="0">
                <a:latin typeface="Times New Roman" pitchFamily="0" charset="1"/>
              </a:rPr>
              <a:t>ился</a:t>
            </a:r>
            <a:r>
              <a:rPr lang="ru-RU" sz="1403" baseline="0" b="0" i="0" dirty="0" spc="513">
                <a:latin typeface="Times New Roman" pitchFamily="0" charset="1"/>
              </a:rPr>
              <a:t> </a:t>
            </a:r>
            <a:r>
              <a:rPr lang="ru-RU" sz="1403" baseline="0" b="0" i="0" dirty="0" spc="0">
                <a:latin typeface="Times New Roman" pitchFamily="0" charset="1"/>
              </a:rPr>
              <a:t>со</a:t>
            </a:r>
            <a:r>
              <a:rPr lang="ru-RU" sz="1403" baseline="0" b="0" i="0" dirty="0" spc="513">
                <a:latin typeface="Times New Roman" pitchFamily="0" charset="1"/>
              </a:rPr>
              <a:t> </a:t>
            </a:r>
            <a:r>
              <a:rPr lang="ru-RU" sz="1403" baseline="0" b="0" i="0" dirty="0" spc="0">
                <a:latin typeface="Times New Roman" pitchFamily="0" charset="1"/>
              </a:rPr>
              <a:t>с</a:t>
            </a:r>
            <a:r>
              <a:rPr lang="ru-RU" sz="1403" baseline="0" b="0" i="0" dirty="0" spc="-15">
                <a:latin typeface="Times New Roman" pitchFamily="0" charset="1"/>
              </a:rPr>
              <a:t>в</a:t>
            </a:r>
            <a:r>
              <a:rPr lang="ru-RU" sz="1403" baseline="0" b="0" i="0" dirty="0" spc="0">
                <a:latin typeface="Times New Roman" pitchFamily="0" charset="1"/>
              </a:rPr>
              <a:t>оими</a:t>
            </a:r>
            <a:r>
              <a:rPr lang="ru-RU" sz="1403" baseline="0" b="0" i="0" dirty="0" spc="501">
                <a:latin typeface="Times New Roman" pitchFamily="0" charset="1"/>
              </a:rPr>
              <a:t> </a:t>
            </a:r>
            <a:r>
              <a:rPr lang="ru-RU" sz="1403" baseline="0" b="0" i="0" dirty="0" spc="0">
                <a:latin typeface="Times New Roman" pitchFamily="0" charset="1"/>
              </a:rPr>
              <a:t>однокла</a:t>
            </a:r>
            <a:r>
              <a:rPr lang="ru-RU" sz="1403" baseline="0" b="0" i="0" dirty="0" spc="-15">
                <a:latin typeface="Times New Roman" pitchFamily="0" charset="1"/>
              </a:rPr>
              <a:t>с</a:t>
            </a:r>
            <a:r>
              <a:rPr lang="ru-RU" sz="1403" baseline="0" b="0" i="0" dirty="0" spc="0">
                <a:latin typeface="Times New Roman" pitchFamily="0" charset="1"/>
              </a:rPr>
              <a:t>сника</a:t>
            </a:r>
            <a:r>
              <a:rPr lang="ru-RU" sz="1403" baseline="0" b="0" i="0" dirty="0" spc="-13">
                <a:latin typeface="Times New Roman" pitchFamily="0" charset="1"/>
              </a:rPr>
              <a:t>м</a:t>
            </a:r>
            <a:r>
              <a:rPr lang="ru-RU" sz="1403" baseline="0" b="0" i="0" dirty="0" spc="0">
                <a:latin typeface="Times New Roman" pitchFamily="0" charset="1"/>
              </a:rPr>
              <a:t>и</a:t>
            </a:r>
            <a:r>
              <a:rPr lang="ru-RU" sz="1403" baseline="0" b="0" i="0" dirty="0" spc="0">
                <a:latin typeface="Times New Roman" pitchFamily="0" charset="1"/>
              </a:rPr>
              <a:t>,</a:t>
            </a:r>
            <a:r>
              <a:rPr lang="ru-RU" sz="1403" baseline="0" b="0" i="0" dirty="0" spc="512">
                <a:latin typeface="Times New Roman" pitchFamily="0" charset="1"/>
              </a:rPr>
              <a:t> </a:t>
            </a:r>
            <a:r>
              <a:rPr lang="ru-RU" sz="1403" baseline="0" b="0" i="0" dirty="0" spc="0">
                <a:latin typeface="Times New Roman" pitchFamily="0" charset="1"/>
              </a:rPr>
              <a:t>но</a:t>
            </a:r>
            <a:r>
              <a:rPr lang="ru-RU" sz="1403" baseline="0" b="0" i="0" dirty="0" spc="512">
                <a:latin typeface="Times New Roman" pitchFamily="0" charset="1"/>
              </a:rPr>
              <a:t> </a:t>
            </a:r>
            <a:r>
              <a:rPr lang="ru-RU" sz="1403" baseline="0" b="0" i="0" dirty="0" spc="0">
                <a:latin typeface="Times New Roman" pitchFamily="0" charset="1"/>
              </a:rPr>
              <a:t>его</a:t>
            </a:r>
            <a:r>
              <a:rPr lang="ru-RU" sz="1403" baseline="0" b="0" i="0" dirty="0" spc="502">
                <a:latin typeface="Times New Roman" pitchFamily="0" charset="1"/>
              </a:rPr>
              <a:t> </a:t>
            </a:r>
            <a:r>
              <a:rPr lang="ru-RU" sz="1403" baseline="0" b="0" i="0" dirty="0" spc="0">
                <a:latin typeface="Times New Roman" pitchFamily="0" charset="1"/>
              </a:rPr>
              <a:t>ответ </a:t>
            </a:r>
          </a:p>
          <a:p>
            <a:pPr marL="0">
              <a:lnSpc>
                <a:spcPts val="1847"/>
              </a:lnSpc>
            </a:pPr>
            <a:r>
              <a:rPr lang="ru-RU" sz="1403" baseline="0" b="0" i="0" dirty="0" spc="0">
                <a:latin typeface="Times New Roman" pitchFamily="0" charset="1"/>
              </a:rPr>
              <a:t>остался</a:t>
            </a:r>
            <a:r>
              <a:rPr lang="ru-RU" sz="1403" baseline="0" b="0" i="0" dirty="0" spc="466">
                <a:latin typeface="Times New Roman" pitchFamily="0" charset="1"/>
              </a:rPr>
              <a:t> </a:t>
            </a:r>
            <a:r>
              <a:rPr lang="ru-RU" sz="1403" baseline="0" b="0" i="0" dirty="0" spc="0">
                <a:latin typeface="Times New Roman" pitchFamily="0" charset="1"/>
              </a:rPr>
              <a:t>непоня</a:t>
            </a:r>
            <a:r>
              <a:rPr lang="ru-RU" sz="1403" baseline="0" b="0" i="0" dirty="0" spc="-12">
                <a:latin typeface="Times New Roman" pitchFamily="0" charset="1"/>
              </a:rPr>
              <a:t>т</a:t>
            </a:r>
            <a:r>
              <a:rPr lang="ru-RU" sz="1403" baseline="0" b="0" i="0" dirty="0" spc="0">
                <a:latin typeface="Times New Roman" pitchFamily="0" charset="1"/>
              </a:rPr>
              <a:t>ы</a:t>
            </a:r>
            <a:r>
              <a:rPr lang="ru-RU" sz="1403" baseline="0" b="0" i="0" dirty="0" spc="-13">
                <a:latin typeface="Times New Roman" pitchFamily="0" charset="1"/>
              </a:rPr>
              <a:t>м</a:t>
            </a:r>
            <a:r>
              <a:rPr lang="ru-RU" sz="1403" baseline="0" b="0" i="0" dirty="0" spc="0">
                <a:latin typeface="Times New Roman" pitchFamily="0" charset="1"/>
              </a:rPr>
              <a:t>.</a:t>
            </a:r>
            <a:r>
              <a:rPr lang="ru-RU" sz="1403" baseline="0" b="0" i="0" dirty="0" spc="485">
                <a:latin typeface="Times New Roman" pitchFamily="0" charset="1"/>
              </a:rPr>
              <a:t> </a:t>
            </a:r>
            <a:r>
              <a:rPr lang="ru-RU" sz="1403" baseline="0" b="0" i="0" dirty="0" spc="0">
                <a:latin typeface="Times New Roman" pitchFamily="0" charset="1"/>
              </a:rPr>
              <a:t>«Это</a:t>
            </a:r>
            <a:r>
              <a:rPr lang="ru-RU" sz="1403" baseline="0" b="0" i="0" dirty="0" spc="477">
                <a:latin typeface="Times New Roman" pitchFamily="0" charset="1"/>
              </a:rPr>
              <a:t> </a:t>
            </a:r>
            <a:r>
              <a:rPr lang="ru-RU" sz="1403" baseline="0" b="0" i="0" dirty="0" spc="0">
                <a:latin typeface="Times New Roman" pitchFamily="0" charset="1"/>
              </a:rPr>
              <a:t>невоз</a:t>
            </a:r>
            <a:r>
              <a:rPr lang="ru-RU" sz="1403" baseline="0" b="0" i="0" dirty="0" spc="-12">
                <a:latin typeface="Times New Roman" pitchFamily="0" charset="1"/>
              </a:rPr>
              <a:t>м</a:t>
            </a:r>
            <a:r>
              <a:rPr lang="ru-RU" sz="1403" baseline="0" b="0" i="0" dirty="0" spc="0">
                <a:latin typeface="Times New Roman" pitchFamily="0" charset="1"/>
              </a:rPr>
              <a:t>ожно</a:t>
            </a:r>
            <a:r>
              <a:rPr lang="ru-RU" sz="1403" baseline="0" b="0" i="0" dirty="0" spc="0">
                <a:latin typeface="Times New Roman" pitchFamily="0" charset="1"/>
              </a:rPr>
              <a:t>!</a:t>
            </a:r>
            <a:r>
              <a:rPr lang="ru-RU" sz="1403" baseline="0" b="0" i="0" dirty="0" spc="0">
                <a:latin typeface="Times New Roman" pitchFamily="0" charset="1"/>
              </a:rPr>
              <a:t>»</a:t>
            </a:r>
            <a:r>
              <a:rPr lang="ru-RU" sz="1403" baseline="0" b="0" i="0" dirty="0" spc="476">
                <a:latin typeface="Times New Roman" pitchFamily="0" charset="1"/>
              </a:rPr>
              <a:t> </a:t>
            </a:r>
            <a:r>
              <a:rPr lang="ru-RU" sz="1403" baseline="0" b="0" i="0" dirty="0" spc="0">
                <a:latin typeface="Times New Roman" pitchFamily="0" charset="1"/>
              </a:rPr>
              <a:t>-</a:t>
            </a:r>
            <a:r>
              <a:rPr lang="ru-RU" sz="1403" baseline="0" b="0" i="0" dirty="0" spc="476">
                <a:latin typeface="Times New Roman" pitchFamily="0" charset="1"/>
              </a:rPr>
              <a:t> </a:t>
            </a:r>
            <a:r>
              <a:rPr lang="ru-RU" sz="1403" baseline="0" b="0" i="0" dirty="0" spc="0">
                <a:latin typeface="Times New Roman" pitchFamily="0" charset="1"/>
              </a:rPr>
              <a:t>говорит</a:t>
            </a:r>
            <a:r>
              <a:rPr lang="ru-RU" sz="1403" baseline="0" b="0" i="0" dirty="0" spc="475">
                <a:latin typeface="Times New Roman" pitchFamily="0" charset="1"/>
              </a:rPr>
              <a:t> </a:t>
            </a:r>
            <a:r>
              <a:rPr lang="ru-RU" sz="1403" baseline="0" b="0" i="0" dirty="0" spc="0">
                <a:latin typeface="Times New Roman" pitchFamily="0" charset="1"/>
              </a:rPr>
              <a:t>Арина.</a:t>
            </a:r>
            <a:r>
              <a:rPr lang="ru-RU" sz="1403" baseline="0" b="0" i="0" dirty="0" spc="473">
                <a:latin typeface="Times New Roman" pitchFamily="0" charset="1"/>
              </a:rPr>
              <a:t> </a:t>
            </a:r>
            <a:r>
              <a:rPr lang="ru-RU" sz="1403" baseline="0" b="0" i="0" dirty="0" spc="0">
                <a:latin typeface="Times New Roman" pitchFamily="0" charset="1"/>
              </a:rPr>
              <a:t>Она</a:t>
            </a:r>
            <a:r>
              <a:rPr lang="ru-RU" sz="1403" baseline="0" b="0" i="0" dirty="0" spc="475">
                <a:latin typeface="Times New Roman" pitchFamily="0" charset="1"/>
              </a:rPr>
              <a:t> </a:t>
            </a:r>
            <a:r>
              <a:rPr lang="ru-RU" sz="1403" baseline="0" b="0" i="0" dirty="0" spc="0">
                <a:latin typeface="Times New Roman" pitchFamily="0" charset="1"/>
              </a:rPr>
              <a:t>искр</a:t>
            </a:r>
            <a:r>
              <a:rPr lang="ru-RU" sz="1403" baseline="0" b="0" i="0" dirty="0" spc="-12">
                <a:latin typeface="Times New Roman" pitchFamily="0" charset="1"/>
              </a:rPr>
              <a:t>е</a:t>
            </a:r>
            <a:r>
              <a:rPr lang="ru-RU" sz="1403" baseline="0" b="0" i="0" dirty="0" spc="0">
                <a:latin typeface="Times New Roman" pitchFamily="0" charset="1"/>
              </a:rPr>
              <a:t>нн</a:t>
            </a:r>
            <a:r>
              <a:rPr lang="ru-RU" sz="1403" baseline="0" b="0" i="0" dirty="0" spc="-12">
                <a:latin typeface="Times New Roman" pitchFamily="0" charset="1"/>
              </a:rPr>
              <a:t>е </a:t>
            </a:r>
          </a:p>
          <a:p>
            <a:pPr marL="0">
              <a:lnSpc>
                <a:spcPts val="1847"/>
              </a:lnSpc>
            </a:pPr>
            <a:r>
              <a:rPr lang="ru-RU" sz="1403" baseline="0" b="0" i="0" dirty="0" spc="-19">
                <a:latin typeface="Times New Roman" pitchFamily="0" charset="1"/>
              </a:rPr>
              <a:t>у</a:t>
            </a:r>
            <a:r>
              <a:rPr lang="ru-RU" sz="1403" baseline="0" b="0" i="0" dirty="0" spc="0">
                <a:latin typeface="Times New Roman" pitchFamily="0" charset="1"/>
              </a:rPr>
              <a:t>верена в</a:t>
            </a:r>
            <a:r>
              <a:rPr lang="ru-RU" sz="1403" baseline="0" b="0" i="0" dirty="0" spc="0">
                <a:latin typeface="Times New Roman" pitchFamily="0" charset="1"/>
              </a:rPr>
              <a:t> </a:t>
            </a:r>
            <a:r>
              <a:rPr lang="ru-RU" sz="1403" baseline="0" b="0" i="0" dirty="0" spc="0">
                <a:latin typeface="Times New Roman" pitchFamily="0" charset="1"/>
              </a:rPr>
              <a:t>том, что</a:t>
            </a:r>
            <a:r>
              <a:rPr lang="ru-RU" sz="1403" baseline="0" b="0" i="0" dirty="0" spc="-16">
                <a:latin typeface="Times New Roman" pitchFamily="0" charset="1"/>
              </a:rPr>
              <a:t> </a:t>
            </a:r>
            <a:r>
              <a:rPr lang="ru-RU" sz="1403" baseline="0" b="0" i="0" dirty="0" spc="0">
                <a:latin typeface="Times New Roman" pitchFamily="0" charset="1"/>
              </a:rPr>
              <a:t>Архип </a:t>
            </a:r>
            <a:r>
              <a:rPr lang="ru-RU" sz="1403" baseline="0" b="0" i="0" dirty="0" spc="-15">
                <a:latin typeface="Times New Roman" pitchFamily="0" charset="1"/>
              </a:rPr>
              <a:t>г</a:t>
            </a:r>
            <a:r>
              <a:rPr lang="ru-RU" sz="1403" baseline="0" b="0" i="0" dirty="0" spc="0">
                <a:latin typeface="Times New Roman" pitchFamily="0" charset="1"/>
              </a:rPr>
              <a:t>оворит </a:t>
            </a:r>
            <a:r>
              <a:rPr lang="ru-RU" sz="1403" baseline="0" b="0" i="0" dirty="0" spc="-12">
                <a:latin typeface="Times New Roman" pitchFamily="0" charset="1"/>
              </a:rPr>
              <a:t>е</a:t>
            </a:r>
            <a:r>
              <a:rPr lang="ru-RU" sz="1403" baseline="0" b="0" i="0" dirty="0" spc="0">
                <a:latin typeface="Times New Roman" pitchFamily="0" charset="1"/>
              </a:rPr>
              <a:t>р</a:t>
            </a:r>
            <a:r>
              <a:rPr lang="ru-RU" sz="1403" baseline="0" b="0" i="0" dirty="0" spc="-19">
                <a:latin typeface="Times New Roman" pitchFamily="0" charset="1"/>
              </a:rPr>
              <a:t>у</a:t>
            </a:r>
            <a:r>
              <a:rPr lang="ru-RU" sz="1403" baseline="0" b="0" i="0" dirty="0" spc="0">
                <a:latin typeface="Times New Roman" pitchFamily="0" charset="1"/>
              </a:rPr>
              <a:t>нд</a:t>
            </a:r>
            <a:r>
              <a:rPr lang="ru-RU" sz="1403" baseline="0" b="0" i="0" dirty="0" spc="-19">
                <a:latin typeface="Times New Roman" pitchFamily="0" charset="1"/>
              </a:rPr>
              <a:t>у</a:t>
            </a:r>
            <a:r>
              <a:rPr lang="ru-RU" sz="1403" baseline="0" b="0" i="0" dirty="0" spc="0">
                <a:latin typeface="Times New Roman" pitchFamily="0" charset="1"/>
              </a:rPr>
              <a:t>, и готова доказа</a:t>
            </a:r>
            <a:r>
              <a:rPr lang="ru-RU" sz="1403" baseline="0" b="0" i="0" dirty="0" spc="-13">
                <a:latin typeface="Times New Roman" pitchFamily="0" charset="1"/>
              </a:rPr>
              <a:t>т</a:t>
            </a:r>
            <a:r>
              <a:rPr lang="ru-RU" sz="1403" baseline="0" b="0" i="0" dirty="0" spc="0">
                <a:latin typeface="Times New Roman" pitchFamily="0" charset="1"/>
              </a:rPr>
              <a:t>ь это в споре. </a:t>
            </a:r>
            <a:r>
              <a:rPr lang="ru-RU" sz="1403" baseline="0" b="0" i="0" dirty="0" spc="-13">
                <a:latin typeface="Times New Roman" pitchFamily="0" charset="1"/>
              </a:rPr>
              <a:t>С</a:t>
            </a:r>
            <a:r>
              <a:rPr lang="ru-RU" sz="1403" baseline="0" b="0" i="0" dirty="0" spc="0">
                <a:latin typeface="Times New Roman" pitchFamily="0" charset="1"/>
              </a:rPr>
              <a:t>пор </a:t>
            </a:r>
          </a:p>
          <a:p>
            <a:pPr marL="0">
              <a:lnSpc>
                <a:spcPts val="1860"/>
              </a:lnSpc>
            </a:pPr>
            <a:r>
              <a:rPr lang="ru-RU" sz="1403" baseline="0" b="0" i="0" dirty="0" spc="0">
                <a:latin typeface="Times New Roman" pitchFamily="0" charset="1"/>
              </a:rPr>
              <a:t>сложный, а р</a:t>
            </a:r>
            <a:r>
              <a:rPr lang="ru-RU" sz="1403" baseline="0" b="0" i="0" dirty="0" spc="-12">
                <a:latin typeface="Times New Roman" pitchFamily="0" charset="1"/>
              </a:rPr>
              <a:t>е</a:t>
            </a:r>
            <a:r>
              <a:rPr lang="ru-RU" sz="1403" baseline="0" b="0" i="0" dirty="0" spc="0">
                <a:latin typeface="Times New Roman" pitchFamily="0" charset="1"/>
              </a:rPr>
              <a:t>шение, ко</a:t>
            </a:r>
            <a:r>
              <a:rPr lang="ru-RU" sz="1403" baseline="0" b="0" i="0" dirty="0" spc="-15">
                <a:latin typeface="Times New Roman" pitchFamily="0" charset="1"/>
              </a:rPr>
              <a:t>т</a:t>
            </a:r>
            <a:r>
              <a:rPr lang="ru-RU" sz="1403" baseline="0" b="0" i="0" dirty="0" spc="0">
                <a:latin typeface="Times New Roman" pitchFamily="0" charset="1"/>
              </a:rPr>
              <a:t>орое пр</a:t>
            </a:r>
            <a:r>
              <a:rPr lang="ru-RU" sz="1403" baseline="0" b="0" i="0" dirty="0" spc="-12">
                <a:latin typeface="Times New Roman" pitchFamily="0" charset="1"/>
              </a:rPr>
              <a:t>е</a:t>
            </a:r>
            <a:r>
              <a:rPr lang="ru-RU" sz="1403" baseline="0" b="0" i="0" dirty="0" spc="0">
                <a:latin typeface="Times New Roman" pitchFamily="0" charset="1"/>
              </a:rPr>
              <a:t>дложил Архип </a:t>
            </a:r>
            <a:r>
              <a:rPr lang="ru-RU" sz="1403" baseline="0" b="0" i="0" dirty="0" spc="-19">
                <a:latin typeface="Times New Roman" pitchFamily="0" charset="1"/>
              </a:rPr>
              <a:t>А</a:t>
            </a:r>
            <a:r>
              <a:rPr lang="ru-RU" sz="1403" baseline="0" b="0" i="0" dirty="0" spc="0">
                <a:latin typeface="Times New Roman" pitchFamily="0" charset="1"/>
              </a:rPr>
              <a:t>рине</a:t>
            </a:r>
            <a:r>
              <a:rPr lang="ru-RU" sz="1403" baseline="0" b="0" i="0" dirty="0" spc="117">
                <a:latin typeface="Times New Roman" pitchFamily="0" charset="1"/>
              </a:rPr>
              <a:t> </a:t>
            </a:r>
            <a:r>
              <a:rPr lang="ru-RU" sz="1403" baseline="0" b="0" i="0" dirty="0" spc="0">
                <a:latin typeface="Times New Roman" pitchFamily="0" charset="1"/>
              </a:rPr>
              <a:t>–</a:t>
            </a:r>
            <a:r>
              <a:rPr lang="ru-RU" sz="1403" baseline="0" b="0" i="0" dirty="0" spc="0">
                <a:latin typeface="Times New Roman" pitchFamily="0" charset="1"/>
              </a:rPr>
              <a:t> </a:t>
            </a:r>
            <a:r>
              <a:rPr lang="ru-RU" sz="1403" baseline="0" b="0" i="0" dirty="0" spc="0">
                <a:latin typeface="Times New Roman" pitchFamily="0" charset="1"/>
              </a:rPr>
              <a:t>прос</a:t>
            </a:r>
            <a:r>
              <a:rPr lang="ru-RU" sz="1403" baseline="0" b="0" i="0" dirty="0" spc="-13">
                <a:latin typeface="Times New Roman" pitchFamily="0" charset="1"/>
              </a:rPr>
              <a:t>т</a:t>
            </a:r>
            <a:r>
              <a:rPr lang="ru-RU" sz="1403" baseline="0" b="0" i="0" dirty="0" spc="0">
                <a:latin typeface="Times New Roman" pitchFamily="0" charset="1"/>
              </a:rPr>
              <a:t>ое.</a:t>
            </a:r>
            <a:r>
              <a:rPr lang="ru-RU" sz="1403" baseline="0" b="0" i="0" dirty="0" spc="0">
                <a:latin typeface="Times New Roman" pitchFamily="0" charset="1"/>
              </a:rPr>
              <a:t> </a:t>
            </a:r>
            <a:r>
              <a:rPr lang="ru-RU" sz="1403" baseline="0" b="0" i="0" dirty="0" spc="0">
                <a:latin typeface="Times New Roman" pitchFamily="0" charset="1"/>
              </a:rPr>
              <a:t>Что э</a:t>
            </a:r>
            <a:r>
              <a:rPr lang="ru-RU" sz="1403" baseline="0" b="0" i="0" dirty="0" spc="-16">
                <a:latin typeface="Times New Roman" pitchFamily="0" charset="1"/>
              </a:rPr>
              <a:t>т</a:t>
            </a:r>
            <a:r>
              <a:rPr lang="ru-RU" sz="1403" baseline="0" b="0" i="0" dirty="0" spc="0">
                <a:latin typeface="Times New Roman" pitchFamily="0" charset="1"/>
              </a:rPr>
              <a:t>о з</a:t>
            </a:r>
            <a:r>
              <a:rPr lang="ru-RU" sz="1403" baseline="0" b="0" i="0" dirty="0" spc="-15">
                <a:latin typeface="Times New Roman" pitchFamily="0" charset="1"/>
              </a:rPr>
              <a:t>а </a:t>
            </a:r>
          </a:p>
          <a:p>
            <a:pPr marL="0">
              <a:lnSpc>
                <a:spcPts val="1847"/>
              </a:lnSpc>
            </a:pPr>
            <a:r>
              <a:rPr lang="ru-RU" sz="1403" baseline="0" b="0" i="0" dirty="0" spc="0">
                <a:latin typeface="Times New Roman" pitchFamily="0" charset="1"/>
              </a:rPr>
              <a:t>реш</a:t>
            </a:r>
            <a:r>
              <a:rPr lang="ru-RU" sz="1403" baseline="0" b="0" i="0" dirty="0" spc="-12">
                <a:latin typeface="Times New Roman" pitchFamily="0" charset="1"/>
              </a:rPr>
              <a:t>е</a:t>
            </a:r>
            <a:r>
              <a:rPr lang="ru-RU" sz="1403" baseline="0" b="0" i="0" dirty="0" spc="0">
                <a:latin typeface="Times New Roman" pitchFamily="0" charset="1"/>
              </a:rPr>
              <a:t>ние, как вы</a:t>
            </a:r>
            <a:r>
              <a:rPr lang="ru-RU" sz="1403" baseline="0" b="0" i="0" dirty="0" spc="-13">
                <a:latin typeface="Times New Roman" pitchFamily="0" charset="1"/>
              </a:rPr>
              <a:t> </a:t>
            </a:r>
            <a:r>
              <a:rPr lang="ru-RU" sz="1403" baseline="0" b="0" i="0" dirty="0" spc="0">
                <a:latin typeface="Times New Roman" pitchFamily="0" charset="1"/>
              </a:rPr>
              <a:t>поняли?</a:t>
            </a:r>
            <a:r>
              <a:rPr lang="ru-RU" sz="1403" baseline="0" b="0" i="0" dirty="0" spc="0">
                <a:latin typeface="Times New Roman" pitchFamily="0" charset="1"/>
              </a:rPr>
              <a:t> </a:t>
            </a:r>
          </a:p>
        </p:txBody>
      </p:sp>
      <p:sp>
        <p:nvSpPr>
          <p:cNvPr id="179" name="Rectangle 179"/>
          <p:cNvSpPr/>
          <p:nvPr/>
        </p:nvSpPr>
        <p:spPr>
          <a:xfrm rot="0" flipH="0" flipV="0">
            <a:off x="1080820" y="8299220"/>
            <a:ext cx="5985795" cy="471559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449529"/>
            <a:r>
              <a:rPr lang="ru-RU" sz="1403" baseline="0" b="0" i="1" dirty="0" spc="0">
                <a:latin typeface="Times New Roman,Italic" pitchFamily="0" charset="1"/>
              </a:rPr>
              <a:t>(Что</a:t>
            </a:r>
            <a:r>
              <a:rPr lang="ru-RU" sz="1403" baseline="0" b="0" i="1" dirty="0" spc="751">
                <a:latin typeface="Times New Roman,Italic" pitchFamily="0" charset="1"/>
              </a:rPr>
              <a:t> </a:t>
            </a:r>
            <a:r>
              <a:rPr lang="ru-RU" sz="1403" baseline="0" b="0" i="1" dirty="0" spc="0">
                <a:latin typeface="Times New Roman,Italic" pitchFamily="0" charset="1"/>
              </a:rPr>
              <a:t>т</a:t>
            </a:r>
            <a:r>
              <a:rPr lang="ru-RU" sz="1403" baseline="0" b="0" i="1" dirty="0" spc="-12">
                <a:latin typeface="Times New Roman,Italic" pitchFamily="0" charset="1"/>
              </a:rPr>
              <a:t>е</a:t>
            </a:r>
            <a:r>
              <a:rPr lang="ru-RU" sz="1403" baseline="0" b="0" i="1" dirty="0" spc="0">
                <a:latin typeface="Times New Roman,Italic" pitchFamily="0" charset="1"/>
              </a:rPr>
              <a:t>бя</a:t>
            </a:r>
            <a:r>
              <a:rPr lang="ru-RU" sz="1403" baseline="0" b="0" i="1" dirty="0" spc="748">
                <a:latin typeface="Times New Roman,Italic" pitchFamily="0" charset="1"/>
              </a:rPr>
              <a:t> </a:t>
            </a:r>
            <a:r>
              <a:rPr lang="ru-RU" sz="1403" baseline="0" b="0" i="1" dirty="0" spc="0">
                <a:latin typeface="Times New Roman,Italic" pitchFamily="0" charset="1"/>
              </a:rPr>
              <a:t>в</a:t>
            </a:r>
            <a:r>
              <a:rPr lang="ru-RU" sz="1403" baseline="0" b="0" i="1" dirty="0" spc="-12">
                <a:latin typeface="Times New Roman,Italic" pitchFamily="0" charset="1"/>
              </a:rPr>
              <a:t>д</a:t>
            </a:r>
            <a:r>
              <a:rPr lang="ru-RU" sz="1403" baseline="0" b="0" i="1" dirty="0" spc="0">
                <a:latin typeface="Times New Roman,Italic" pitchFamily="0" charset="1"/>
              </a:rPr>
              <a:t>ох</a:t>
            </a:r>
            <a:r>
              <a:rPr lang="ru-RU" sz="1403" baseline="0" b="0" i="1" dirty="0" spc="-12">
                <a:latin typeface="Times New Roman,Italic" pitchFamily="0" charset="1"/>
              </a:rPr>
              <a:t>н</a:t>
            </a:r>
            <a:r>
              <a:rPr lang="ru-RU" sz="1403" baseline="0" b="0" i="1" dirty="0" spc="0">
                <a:latin typeface="Times New Roman,Italic" pitchFamily="0" charset="1"/>
              </a:rPr>
              <a:t>овляет?</a:t>
            </a:r>
            <a:r>
              <a:rPr lang="ru-RU" sz="1403" baseline="0" b="0" i="1" dirty="0" spc="751">
                <a:latin typeface="Times New Roman,Italic" pitchFamily="0" charset="1"/>
              </a:rPr>
              <a:t> </a:t>
            </a:r>
            <a:r>
              <a:rPr lang="ru-RU" sz="1403" baseline="0" b="0" i="1" dirty="0" spc="0">
                <a:latin typeface="Times New Roman,Italic" pitchFamily="0" charset="1"/>
              </a:rPr>
              <a:t>Твое</a:t>
            </a:r>
            <a:r>
              <a:rPr lang="ru-RU" sz="1403" baseline="0" b="0" i="1" dirty="0" spc="752">
                <a:latin typeface="Times New Roman,Italic" pitchFamily="0" charset="1"/>
              </a:rPr>
              <a:t> </a:t>
            </a:r>
            <a:r>
              <a:rPr lang="ru-RU" sz="1403" baseline="0" b="0" i="1" dirty="0" spc="-12">
                <a:latin typeface="Times New Roman,Italic" pitchFamily="0" charset="1"/>
              </a:rPr>
              <a:t>х</a:t>
            </a:r>
            <a:r>
              <a:rPr lang="ru-RU" sz="1403" baseline="0" b="0" i="1" dirty="0" spc="0">
                <a:latin typeface="Times New Roman,Italic" pitchFamily="0" charset="1"/>
              </a:rPr>
              <a:t>обби,</a:t>
            </a:r>
            <a:r>
              <a:rPr lang="ru-RU" sz="1403" baseline="0" b="0" i="1" dirty="0" spc="748">
                <a:latin typeface="Times New Roman,Italic" pitchFamily="0" charset="1"/>
              </a:rPr>
              <a:t> </a:t>
            </a:r>
            <a:r>
              <a:rPr lang="ru-RU" sz="1403" baseline="0" b="0" i="1" dirty="0" spc="0">
                <a:latin typeface="Times New Roman,Italic" pitchFamily="0" charset="1"/>
              </a:rPr>
              <a:t>любимое</a:t>
            </a:r>
            <a:r>
              <a:rPr lang="ru-RU" sz="1403" baseline="0" b="0" i="1" dirty="0" spc="739">
                <a:latin typeface="Times New Roman,Italic" pitchFamily="0" charset="1"/>
              </a:rPr>
              <a:t> </a:t>
            </a:r>
            <a:r>
              <a:rPr lang="ru-RU" sz="1403" baseline="0" b="0" i="1" dirty="0" spc="0">
                <a:latin typeface="Times New Roman,Italic" pitchFamily="0" charset="1"/>
              </a:rPr>
              <a:t>занятие</a:t>
            </a:r>
            <a:r>
              <a:rPr lang="ru-RU" sz="1403" baseline="0" b="0" i="1" dirty="0" spc="753">
                <a:latin typeface="Times New Roman" pitchFamily="0" charset="1"/>
              </a:rPr>
              <a:t> </a:t>
            </a:r>
            <a:r>
              <a:rPr lang="ru-RU" sz="1403" baseline="0" b="0" i="1" dirty="0" spc="0">
                <a:latin typeface="Times New Roman,Italic" pitchFamily="0" charset="1"/>
              </a:rPr>
              <a:t>може</a:t>
            </a:r>
            <a:r>
              <a:rPr lang="ru-RU" sz="1403" baseline="0" b="0" i="1" dirty="0" spc="-17">
                <a:latin typeface="Times New Roman,Italic" pitchFamily="0" charset="1"/>
              </a:rPr>
              <a:t>т </a:t>
            </a:r>
          </a:p>
          <a:p>
            <a:pPr marL="0">
              <a:lnSpc>
                <a:spcPts val="1848"/>
              </a:lnSpc>
            </a:pPr>
            <a:r>
              <a:rPr lang="ru-RU" sz="1403" baseline="0" b="0" i="1" dirty="0" spc="0">
                <a:latin typeface="Times New Roman,Italic" pitchFamily="0" charset="1"/>
              </a:rPr>
              <a:t>при</a:t>
            </a:r>
            <a:r>
              <a:rPr lang="ru-RU" sz="1403" baseline="0" b="0" i="1" dirty="0" spc="-13">
                <a:latin typeface="Times New Roman,Italic" pitchFamily="0" charset="1"/>
              </a:rPr>
              <a:t>н</a:t>
            </a:r>
            <a:r>
              <a:rPr lang="ru-RU" sz="1403" baseline="0" b="0" i="1" dirty="0" spc="0">
                <a:latin typeface="Times New Roman,Italic" pitchFamily="0" charset="1"/>
              </a:rPr>
              <a:t>о</a:t>
            </a:r>
            <a:r>
              <a:rPr lang="ru-RU" sz="1403" baseline="0" b="0" i="1" dirty="0" spc="-12">
                <a:latin typeface="Times New Roman,Italic" pitchFamily="0" charset="1"/>
              </a:rPr>
              <a:t>с</a:t>
            </a:r>
            <a:r>
              <a:rPr lang="ru-RU" sz="1403" baseline="0" b="0" i="1" dirty="0" spc="0">
                <a:latin typeface="Times New Roman,Italic" pitchFamily="0" charset="1"/>
              </a:rPr>
              <a:t>ить тебе удовольствие,</a:t>
            </a:r>
            <a:r>
              <a:rPr lang="ru-RU" sz="1403" baseline="0" b="0" i="1" dirty="0" spc="-19">
                <a:latin typeface="Times New Roman,Italic" pitchFamily="0" charset="1"/>
              </a:rPr>
              <a:t> </a:t>
            </a:r>
            <a:r>
              <a:rPr lang="ru-RU" sz="1403" baseline="0" b="0" i="1" dirty="0" spc="0">
                <a:latin typeface="Times New Roman,Italic" pitchFamily="0" charset="1"/>
              </a:rPr>
              <a:t>а </a:t>
            </a:r>
            <a:r>
              <a:rPr lang="ru-RU" sz="1403" baseline="0" b="0" i="1" dirty="0" spc="-12">
                <a:latin typeface="Times New Roman,Italic" pitchFamily="0" charset="1"/>
              </a:rPr>
              <a:t>м</a:t>
            </a:r>
            <a:r>
              <a:rPr lang="ru-RU" sz="1403" baseline="0" b="0" i="1" dirty="0" spc="0">
                <a:latin typeface="Times New Roman,Italic" pitchFamily="0" charset="1"/>
              </a:rPr>
              <a:t>ожет –</a:t>
            </a:r>
            <a:r>
              <a:rPr lang="ru-RU" sz="1403" baseline="0" b="0" i="1" dirty="0" spc="0">
                <a:latin typeface="Times New Roman" pitchFamily="0" charset="1"/>
              </a:rPr>
              <a:t> </a:t>
            </a:r>
            <a:r>
              <a:rPr lang="ru-RU" sz="1403" baseline="0" b="0" i="1" dirty="0" spc="0">
                <a:latin typeface="Times New Roman,Italic" pitchFamily="0" charset="1"/>
              </a:rPr>
              <a:t>большую пол</a:t>
            </a:r>
            <a:r>
              <a:rPr lang="ru-RU" sz="1403" baseline="0" b="0" i="1" dirty="0" spc="-16">
                <a:latin typeface="Times New Roman,Italic" pitchFamily="0" charset="1"/>
              </a:rPr>
              <a:t>ь</a:t>
            </a:r>
            <a:r>
              <a:rPr lang="ru-RU" sz="1403" baseline="0" b="0" i="1" dirty="0" spc="0">
                <a:latin typeface="Times New Roman,Italic" pitchFamily="0" charset="1"/>
              </a:rPr>
              <a:t>зу</a:t>
            </a:r>
            <a:r>
              <a:rPr lang="ru-RU" sz="1403" baseline="0" b="0" i="1" dirty="0" spc="-15">
                <a:latin typeface="Times New Roman,Italic" pitchFamily="0" charset="1"/>
              </a:rPr>
              <a:t> </a:t>
            </a:r>
            <a:r>
              <a:rPr lang="ru-RU" sz="1403" baseline="0" b="0" i="1" dirty="0" spc="0">
                <a:latin typeface="Times New Roman,Italic" pitchFamily="0" charset="1"/>
              </a:rPr>
              <a:t>кому</a:t>
            </a:r>
            <a:r>
              <a:rPr lang="ru-RU" sz="1403" baseline="0" b="0" i="1" dirty="0" spc="0">
                <a:latin typeface="Times New Roman" pitchFamily="0" charset="1"/>
              </a:rPr>
              <a:t>-</a:t>
            </a:r>
            <a:r>
              <a:rPr lang="ru-RU" sz="1403" baseline="0" b="0" i="1" dirty="0" spc="0">
                <a:latin typeface="Times New Roman,Italic" pitchFamily="0" charset="1"/>
              </a:rPr>
              <a:t>то).</a:t>
            </a:r>
            <a:r>
              <a:rPr lang="ru-RU" sz="1403" baseline="0" b="0" i="1" dirty="0" spc="0">
                <a:latin typeface="Times New Roman" pitchFamily="0" charset="1"/>
              </a:rPr>
              <a:t> </a:t>
            </a:r>
          </a:p>
        </p:txBody>
      </p:sp>
      <p:sp>
        <p:nvSpPr>
          <p:cNvPr id="180" name="Rectangle 180"/>
          <p:cNvSpPr/>
          <p:nvPr/>
        </p:nvSpPr>
        <p:spPr>
          <a:xfrm rot="0" flipH="0" flipV="0">
            <a:off x="1080820" y="8808236"/>
            <a:ext cx="5985463" cy="942729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449529"/>
            <a:r>
              <a:rPr lang="ru-RU" sz="1403" baseline="0" b="0" i="0" dirty="0" spc="0">
                <a:latin typeface="Times New Roman" pitchFamily="0" charset="1"/>
              </a:rPr>
              <a:t>- </a:t>
            </a:r>
            <a:r>
              <a:rPr lang="ru-RU" sz="1403" baseline="0" b="0" i="0" dirty="0" spc="0">
                <a:latin typeface="Times New Roman" pitchFamily="0" charset="1"/>
              </a:rPr>
              <a:t>Вспомните сцен</a:t>
            </a:r>
            <a:r>
              <a:rPr lang="ru-RU" sz="1403" baseline="0" b="0" i="0" dirty="0" spc="-19">
                <a:latin typeface="Times New Roman" pitchFamily="0" charset="1"/>
              </a:rPr>
              <a:t>у</a:t>
            </a:r>
            <a:r>
              <a:rPr lang="ru-RU" sz="1403" baseline="0" b="0" i="0" dirty="0" spc="0">
                <a:latin typeface="Times New Roman" pitchFamily="0" charset="1"/>
              </a:rPr>
              <a:t> с </a:t>
            </a:r>
            <a:r>
              <a:rPr lang="ru-RU" sz="1403" baseline="0" b="0" i="0" dirty="0" spc="-19">
                <a:latin typeface="Times New Roman" pitchFamily="0" charset="1"/>
              </a:rPr>
              <a:t>у</a:t>
            </a:r>
            <a:r>
              <a:rPr lang="ru-RU" sz="1403" baseline="0" b="0" i="0" dirty="0" spc="0">
                <a:latin typeface="Times New Roman" pitchFamily="0" charset="1"/>
              </a:rPr>
              <a:t>чителем домо</a:t>
            </a:r>
            <a:r>
              <a:rPr lang="ru-RU" sz="1403" baseline="0" b="0" i="0" dirty="0" spc="-15">
                <a:latin typeface="Times New Roman" pitchFamily="0" charset="1"/>
              </a:rPr>
              <a:t>в</a:t>
            </a:r>
            <a:r>
              <a:rPr lang="ru-RU" sz="1403" baseline="0" b="0" i="0" dirty="0" spc="0">
                <a:latin typeface="Times New Roman" pitchFamily="0" charset="1"/>
              </a:rPr>
              <a:t>од</a:t>
            </a:r>
            <a:r>
              <a:rPr lang="ru-RU" sz="1403" baseline="0" b="0" i="0" dirty="0" spc="-12">
                <a:latin typeface="Times New Roman" pitchFamily="0" charset="1"/>
              </a:rPr>
              <a:t>с</a:t>
            </a:r>
            <a:r>
              <a:rPr lang="ru-RU" sz="1403" baseline="0" b="0" i="0" dirty="0" spc="0">
                <a:latin typeface="Times New Roman" pitchFamily="0" charset="1"/>
              </a:rPr>
              <a:t>тва в школе. Учите</a:t>
            </a:r>
            <a:r>
              <a:rPr lang="ru-RU" sz="1403" baseline="0" b="0" i="0" dirty="0" spc="-17">
                <a:latin typeface="Times New Roman" pitchFamily="0" charset="1"/>
              </a:rPr>
              <a:t>л</a:t>
            </a:r>
            <a:r>
              <a:rPr lang="ru-RU" sz="1403" baseline="0" b="0" i="0" dirty="0" spc="0">
                <a:latin typeface="Times New Roman" pitchFamily="0" charset="1"/>
              </a:rPr>
              <a:t>ь не прос</a:t>
            </a:r>
            <a:r>
              <a:rPr lang="ru-RU" sz="1403" baseline="0" b="0" i="0" dirty="0" spc="-13">
                <a:latin typeface="Times New Roman" pitchFamily="0" charset="1"/>
              </a:rPr>
              <a:t>т</a:t>
            </a:r>
            <a:r>
              <a:rPr lang="ru-RU" sz="1403" baseline="0" b="0" i="0" dirty="0" spc="0">
                <a:latin typeface="Times New Roman" pitchFamily="0" charset="1"/>
              </a:rPr>
              <a:t>о </a:t>
            </a:r>
          </a:p>
          <a:p>
            <a:pPr marL="0">
              <a:lnSpc>
                <a:spcPts val="1850"/>
              </a:lnSpc>
            </a:pPr>
            <a:r>
              <a:rPr lang="ru-RU" sz="1403" baseline="0" b="0" i="0" dirty="0" spc="0">
                <a:latin typeface="Times New Roman" pitchFamily="0" charset="1"/>
              </a:rPr>
              <a:t>проводит</a:t>
            </a:r>
            <a:r>
              <a:rPr lang="ru-RU" sz="1403" baseline="0" b="0" i="0" dirty="0" spc="269">
                <a:latin typeface="Times New Roman" pitchFamily="0" charset="1"/>
              </a:rPr>
              <a:t> </a:t>
            </a:r>
            <a:r>
              <a:rPr lang="ru-RU" sz="1403" baseline="0" b="0" i="0" dirty="0" spc="-19">
                <a:latin typeface="Times New Roman" pitchFamily="0" charset="1"/>
              </a:rPr>
              <a:t>у</a:t>
            </a:r>
            <a:r>
              <a:rPr lang="ru-RU" sz="1403" baseline="0" b="0" i="0" dirty="0" spc="0">
                <a:latin typeface="Times New Roman" pitchFamily="0" charset="1"/>
              </a:rPr>
              <a:t>роки</a:t>
            </a:r>
            <a:r>
              <a:rPr lang="ru-RU" sz="1403" baseline="0" b="0" i="0" dirty="0" spc="259">
                <a:latin typeface="Times New Roman" pitchFamily="0" charset="1"/>
              </a:rPr>
              <a:t> </a:t>
            </a:r>
            <a:r>
              <a:rPr lang="ru-RU" sz="1403" baseline="0" b="0" i="0" dirty="0" spc="0">
                <a:latin typeface="Times New Roman" pitchFamily="0" charset="1"/>
              </a:rPr>
              <a:t>шитья,</a:t>
            </a:r>
            <a:r>
              <a:rPr lang="ru-RU" sz="1403" baseline="0" b="0" i="0" dirty="0" spc="270">
                <a:latin typeface="Times New Roman" pitchFamily="0" charset="1"/>
              </a:rPr>
              <a:t> </a:t>
            </a:r>
            <a:r>
              <a:rPr lang="ru-RU" sz="1403" baseline="0" b="0" i="0" dirty="0" spc="0">
                <a:latin typeface="Times New Roman" pitchFamily="0" charset="1"/>
              </a:rPr>
              <a:t>она</a:t>
            </a:r>
            <a:r>
              <a:rPr lang="ru-RU" sz="1403" baseline="0" b="0" i="0" dirty="0" spc="272">
                <a:latin typeface="Times New Roman" pitchFamily="0" charset="1"/>
              </a:rPr>
              <a:t> </a:t>
            </a:r>
            <a:r>
              <a:rPr lang="ru-RU" sz="1403" baseline="0" b="0" i="0" dirty="0" spc="0">
                <a:latin typeface="Times New Roman" pitchFamily="0" charset="1"/>
              </a:rPr>
              <a:t>з</a:t>
            </a:r>
            <a:r>
              <a:rPr lang="ru-RU" sz="1403" baseline="0" b="0" i="0" dirty="0" spc="-15">
                <a:latin typeface="Times New Roman" pitchFamily="0" charset="1"/>
              </a:rPr>
              <a:t>а</a:t>
            </a:r>
            <a:r>
              <a:rPr lang="ru-RU" sz="1403" baseline="0" b="0" i="0" dirty="0" spc="0">
                <a:latin typeface="Times New Roman" pitchFamily="0" charset="1"/>
              </a:rPr>
              <a:t>кладыв</a:t>
            </a:r>
            <a:r>
              <a:rPr lang="ru-RU" sz="1403" baseline="0" b="0" i="0" dirty="0" spc="-15">
                <a:latin typeface="Times New Roman" pitchFamily="0" charset="1"/>
              </a:rPr>
              <a:t>а</a:t>
            </a:r>
            <a:r>
              <a:rPr lang="ru-RU" sz="1403" baseline="0" b="0" i="0" dirty="0" spc="0">
                <a:latin typeface="Times New Roman" pitchFamily="0" charset="1"/>
              </a:rPr>
              <a:t>ет</a:t>
            </a:r>
            <a:r>
              <a:rPr lang="ru-RU" sz="1403" baseline="0" b="0" i="0" dirty="0" spc="270">
                <a:latin typeface="Times New Roman" pitchFamily="0" charset="1"/>
              </a:rPr>
              <a:t> </a:t>
            </a:r>
            <a:r>
              <a:rPr lang="ru-RU" sz="1403" baseline="0" b="0" i="0" dirty="0" spc="0">
                <a:latin typeface="Times New Roman" pitchFamily="0" charset="1"/>
              </a:rPr>
              <a:t>в</a:t>
            </a:r>
            <a:r>
              <a:rPr lang="ru-RU" sz="1403" baseline="0" b="0" i="0" dirty="0" spc="269">
                <a:latin typeface="Times New Roman" pitchFamily="0" charset="1"/>
              </a:rPr>
              <a:t> </a:t>
            </a:r>
            <a:r>
              <a:rPr lang="ru-RU" sz="1403" baseline="0" b="0" i="0" dirty="0" spc="0">
                <a:latin typeface="Times New Roman" pitchFamily="0" charset="1"/>
              </a:rPr>
              <a:t>эти</a:t>
            </a:r>
            <a:r>
              <a:rPr lang="ru-RU" sz="1403" baseline="0" b="0" i="0" dirty="0" spc="272">
                <a:latin typeface="Times New Roman" pitchFamily="0" charset="1"/>
              </a:rPr>
              <a:t> </a:t>
            </a:r>
            <a:r>
              <a:rPr lang="ru-RU" sz="1403" baseline="0" b="0" i="0" dirty="0" spc="0">
                <a:latin typeface="Times New Roman" pitchFamily="0" charset="1"/>
              </a:rPr>
              <a:t>занятия</a:t>
            </a:r>
            <a:r>
              <a:rPr lang="ru-RU" sz="1403" baseline="0" b="0" i="0" dirty="0" spc="261">
                <a:latin typeface="Times New Roman" pitchFamily="0" charset="1"/>
              </a:rPr>
              <a:t> </a:t>
            </a:r>
            <a:r>
              <a:rPr lang="ru-RU" sz="1403" baseline="0" b="0" i="0" dirty="0" spc="-12">
                <a:latin typeface="Times New Roman" pitchFamily="0" charset="1"/>
              </a:rPr>
              <a:t>с</a:t>
            </a:r>
            <a:r>
              <a:rPr lang="ru-RU" sz="1403" baseline="0" b="0" i="0" dirty="0" spc="0">
                <a:latin typeface="Times New Roman" pitchFamily="0" charset="1"/>
              </a:rPr>
              <a:t>мысл</a:t>
            </a:r>
            <a:r>
              <a:rPr lang="ru-RU" sz="1403" baseline="0" b="0" i="0" dirty="0" spc="308">
                <a:latin typeface="Times New Roman" pitchFamily="0" charset="1"/>
              </a:rPr>
              <a:t> </a:t>
            </a:r>
            <a:r>
              <a:rPr lang="ru-RU" sz="1403" baseline="0" b="0" i="0" dirty="0" spc="0">
                <a:latin typeface="Times New Roman" pitchFamily="0" charset="1"/>
              </a:rPr>
              <a:t>–</a:t>
            </a:r>
            <a:r>
              <a:rPr lang="ru-RU" sz="1403" baseline="0" b="0" i="0" dirty="0" spc="260">
                <a:latin typeface="Times New Roman" pitchFamily="0" charset="1"/>
              </a:rPr>
              <a:t> </a:t>
            </a:r>
            <a:r>
              <a:rPr lang="ru-RU" sz="1403" baseline="0" b="0" i="0" dirty="0" spc="0">
                <a:latin typeface="Times New Roman" pitchFamily="0" charset="1"/>
              </a:rPr>
              <a:t>приносит</a:t>
            </a:r>
            <a:r>
              <a:rPr lang="ru-RU" sz="1403" baseline="0" b="0" i="0" dirty="0" spc="-19">
                <a:latin typeface="Times New Roman" pitchFamily="0" charset="1"/>
              </a:rPr>
              <a:t>ь </a:t>
            </a:r>
          </a:p>
          <a:p>
            <a:pPr marL="0">
              <a:lnSpc>
                <a:spcPts val="1847"/>
              </a:lnSpc>
              <a:tabLst>
                <a:tab pos="669903" algn="l"/>
                <a:tab pos="1332495" algn="l"/>
                <a:tab pos="2089413" algn="l"/>
                <a:tab pos="2444424" algn="l"/>
                <a:tab pos="2898396" algn="l"/>
                <a:tab pos="3565446" algn="l"/>
                <a:tab pos="4653125" algn="l"/>
                <a:tab pos="5510608" algn="l"/>
              </a:tabLst>
            </a:pPr>
            <a:r>
              <a:rPr lang="ru-RU" sz="1403" baseline="0" b="0" i="0" dirty="0" spc="0">
                <a:latin typeface="Times New Roman" pitchFamily="0" charset="1"/>
              </a:rPr>
              <a:t>польз</a:t>
            </a:r>
            <a:r>
              <a:rPr lang="ru-RU" sz="1403" baseline="0" b="0" i="0" dirty="0" spc="-22">
                <a:latin typeface="Times New Roman" pitchFamily="0" charset="1"/>
              </a:rPr>
              <a:t>у</a:t>
            </a:r>
            <a:r>
              <a:rPr lang="ru-RU" sz="1403" baseline="0" b="0" i="0" dirty="0" spc="0">
                <a:latin typeface="Times New Roman" pitchFamily="0" charset="1"/>
              </a:rPr>
              <a:t> 	делом, 	которо</a:t>
            </a:r>
            <a:r>
              <a:rPr lang="ru-RU" sz="1403" baseline="0" b="0" i="0" dirty="0" spc="-12">
                <a:latin typeface="Times New Roman" pitchFamily="0" charset="1"/>
              </a:rPr>
              <a:t>е</a:t>
            </a:r>
            <a:r>
              <a:rPr lang="ru-RU" sz="1403" baseline="0" b="0" i="0" dirty="0" spc="0">
                <a:latin typeface="Times New Roman" pitchFamily="0" charset="1"/>
              </a:rPr>
              <a:t> 	ты 	еще 	</a:t>
            </a:r>
            <a:r>
              <a:rPr lang="ru-RU" sz="1403" baseline="0" b="0" i="0" dirty="0" spc="-15">
                <a:latin typeface="Times New Roman" pitchFamily="0" charset="1"/>
              </a:rPr>
              <a:t>т</a:t>
            </a:r>
            <a:r>
              <a:rPr lang="ru-RU" sz="1403" baseline="0" b="0" i="0" dirty="0" spc="0">
                <a:latin typeface="Times New Roman" pitchFamily="0" charset="1"/>
              </a:rPr>
              <a:t>олько 	осваи</a:t>
            </a:r>
            <a:r>
              <a:rPr lang="ru-RU" sz="1403" baseline="0" b="0" i="0" dirty="0" spc="-12">
                <a:latin typeface="Times New Roman" pitchFamily="0" charset="1"/>
              </a:rPr>
              <a:t>в</a:t>
            </a:r>
            <a:r>
              <a:rPr lang="ru-RU" sz="1403" baseline="0" b="0" i="0" dirty="0" spc="0">
                <a:latin typeface="Times New Roman" pitchFamily="0" charset="1"/>
              </a:rPr>
              <a:t>аешь</a:t>
            </a:r>
            <a:r>
              <a:rPr lang="ru-RU" sz="1403" baseline="0" b="0" i="0" dirty="0" spc="-20">
                <a:latin typeface="Times New Roman" pitchFamily="0" charset="1"/>
              </a:rPr>
              <a:t>.</a:t>
            </a:r>
            <a:r>
              <a:rPr lang="ru-RU" sz="1403" baseline="0" b="0" i="0" dirty="0" spc="0">
                <a:latin typeface="Times New Roman" pitchFamily="0" charset="1"/>
              </a:rPr>
              <a:t> 	Ученицы 	шью</a:t>
            </a:r>
            <a:r>
              <a:rPr lang="ru-RU" sz="1403" baseline="0" b="0" i="0" dirty="0" spc="-15">
                <a:latin typeface="Times New Roman" pitchFamily="0" charset="1"/>
              </a:rPr>
              <a:t>т </a:t>
            </a:r>
          </a:p>
          <a:p>
            <a:pPr marL="0">
              <a:lnSpc>
                <a:spcPts val="1859"/>
              </a:lnSpc>
            </a:pPr>
            <a:r>
              <a:rPr lang="ru-RU" sz="1403" baseline="0" b="0" i="0" dirty="0" spc="0">
                <a:latin typeface="Times New Roman" pitchFamily="0" charset="1"/>
              </a:rPr>
              <a:t>ра</a:t>
            </a:r>
            <a:r>
              <a:rPr lang="ru-RU" sz="1403" baseline="0" b="0" i="0" dirty="0" spc="-12">
                <a:latin typeface="Times New Roman" pitchFamily="0" charset="1"/>
              </a:rPr>
              <a:t>с</a:t>
            </a:r>
            <a:r>
              <a:rPr lang="ru-RU" sz="1403" baseline="0" b="0" i="0" dirty="0" spc="0">
                <a:latin typeface="Times New Roman" pitchFamily="0" charset="1"/>
              </a:rPr>
              <a:t>па</a:t>
            </a:r>
            <a:r>
              <a:rPr lang="ru-RU" sz="1403" baseline="0" b="0" i="0" dirty="0" spc="-13">
                <a:latin typeface="Times New Roman" pitchFamily="0" charset="1"/>
              </a:rPr>
              <a:t>ш</a:t>
            </a:r>
            <a:r>
              <a:rPr lang="ru-RU" sz="1403" baseline="0" b="0" i="0" dirty="0" spc="0">
                <a:latin typeface="Times New Roman" pitchFamily="0" charset="1"/>
              </a:rPr>
              <a:t>онки</a:t>
            </a:r>
            <a:r>
              <a:rPr lang="ru-RU" sz="1403" baseline="0" b="0" i="0" dirty="0" spc="199">
                <a:latin typeface="Times New Roman" pitchFamily="0" charset="1"/>
              </a:rPr>
              <a:t> </a:t>
            </a:r>
            <a:r>
              <a:rPr lang="ru-RU" sz="1403" baseline="0" b="0" i="0" dirty="0" spc="0">
                <a:latin typeface="Times New Roman" pitchFamily="0" charset="1"/>
              </a:rPr>
              <a:t>для</a:t>
            </a:r>
            <a:r>
              <a:rPr lang="ru-RU" sz="1403" baseline="0" b="0" i="0" dirty="0" spc="202">
                <a:latin typeface="Times New Roman" pitchFamily="0" charset="1"/>
              </a:rPr>
              <a:t> </a:t>
            </a:r>
            <a:r>
              <a:rPr lang="ru-RU" sz="1403" baseline="0" b="0" i="0" dirty="0" spc="0">
                <a:latin typeface="Times New Roman" pitchFamily="0" charset="1"/>
              </a:rPr>
              <a:t>Дома</a:t>
            </a:r>
            <a:r>
              <a:rPr lang="ru-RU" sz="1403" baseline="0" b="0" i="0" dirty="0" spc="212">
                <a:latin typeface="Times New Roman" pitchFamily="0" charset="1"/>
              </a:rPr>
              <a:t> </a:t>
            </a:r>
            <a:r>
              <a:rPr lang="ru-RU" sz="1403" baseline="0" b="0" i="0" dirty="0" spc="0">
                <a:latin typeface="Times New Roman" pitchFamily="0" charset="1"/>
              </a:rPr>
              <a:t>р</a:t>
            </a:r>
            <a:r>
              <a:rPr lang="ru-RU" sz="1403" baseline="0" b="0" i="0" dirty="0" spc="-12">
                <a:latin typeface="Times New Roman" pitchFamily="0" charset="1"/>
              </a:rPr>
              <a:t>е</a:t>
            </a:r>
            <a:r>
              <a:rPr lang="ru-RU" sz="1403" baseline="0" b="0" i="0" dirty="0" spc="0">
                <a:latin typeface="Times New Roman" pitchFamily="0" charset="1"/>
              </a:rPr>
              <a:t>б</a:t>
            </a:r>
            <a:r>
              <a:rPr lang="ru-RU" sz="1403" baseline="0" b="0" i="0" dirty="0" spc="-12">
                <a:latin typeface="Times New Roman" pitchFamily="0" charset="1"/>
              </a:rPr>
              <a:t>е</a:t>
            </a:r>
            <a:r>
              <a:rPr lang="ru-RU" sz="1403" baseline="0" b="0" i="0" dirty="0" spc="0">
                <a:latin typeface="Times New Roman" pitchFamily="0" charset="1"/>
              </a:rPr>
              <a:t>нка.</a:t>
            </a:r>
            <a:r>
              <a:rPr lang="ru-RU" sz="1403" baseline="0" b="0" i="0" dirty="0" spc="210">
                <a:latin typeface="Times New Roman" pitchFamily="0" charset="1"/>
              </a:rPr>
              <a:t> </a:t>
            </a:r>
            <a:r>
              <a:rPr lang="ru-RU" sz="1403" baseline="0" b="0" i="0" dirty="0" spc="0">
                <a:latin typeface="Times New Roman" pitchFamily="0" charset="1"/>
              </a:rPr>
              <a:t>Т</a:t>
            </a:r>
            <a:r>
              <a:rPr lang="ru-RU" sz="1403" baseline="0" b="0" i="0" dirty="0" spc="-12">
                <a:latin typeface="Times New Roman" pitchFamily="0" charset="1"/>
              </a:rPr>
              <a:t>а</a:t>
            </a:r>
            <a:r>
              <a:rPr lang="ru-RU" sz="1403" baseline="0" b="0" i="0" dirty="0" spc="0">
                <a:latin typeface="Times New Roman" pitchFamily="0" charset="1"/>
              </a:rPr>
              <a:t>к</a:t>
            </a:r>
            <a:r>
              <a:rPr lang="ru-RU" sz="1403" baseline="0" b="0" i="0" dirty="0" spc="220">
                <a:latin typeface="Times New Roman" pitchFamily="0" charset="1"/>
              </a:rPr>
              <a:t> </a:t>
            </a:r>
            <a:r>
              <a:rPr lang="ru-RU" sz="1403" baseline="0" b="0" i="0" dirty="0" spc="0">
                <a:latin typeface="Times New Roman" pitchFamily="0" charset="1"/>
              </a:rPr>
              <a:t>д</a:t>
            </a:r>
            <a:r>
              <a:rPr lang="ru-RU" sz="1403" baseline="0" b="0" i="0" dirty="0" spc="-12">
                <a:latin typeface="Times New Roman" pitchFamily="0" charset="1"/>
              </a:rPr>
              <a:t>а</a:t>
            </a:r>
            <a:r>
              <a:rPr lang="ru-RU" sz="1403" baseline="0" b="0" i="0" dirty="0" spc="0">
                <a:latin typeface="Times New Roman" pitchFamily="0" charset="1"/>
              </a:rPr>
              <a:t>же</a:t>
            </a:r>
            <a:r>
              <a:rPr lang="ru-RU" sz="1403" baseline="0" b="0" i="0" dirty="0" spc="213">
                <a:latin typeface="Times New Roman" pitchFamily="0" charset="1"/>
              </a:rPr>
              <a:t> </a:t>
            </a:r>
            <a:r>
              <a:rPr lang="ru-RU" sz="1403" baseline="0" b="0" i="0" dirty="0" spc="0">
                <a:latin typeface="Times New Roman" pitchFamily="0" charset="1"/>
              </a:rPr>
              <a:t>простые</a:t>
            </a:r>
            <a:r>
              <a:rPr lang="ru-RU" sz="1403" baseline="0" b="0" i="0" dirty="0" spc="219">
                <a:latin typeface="Times New Roman" pitchFamily="0" charset="1"/>
              </a:rPr>
              <a:t> </a:t>
            </a:r>
            <a:r>
              <a:rPr lang="ru-RU" sz="1403" baseline="0" b="0" i="0" dirty="0" spc="0">
                <a:latin typeface="Times New Roman" pitchFamily="0" charset="1"/>
              </a:rPr>
              <a:t>ш</a:t>
            </a:r>
            <a:r>
              <a:rPr lang="ru-RU" sz="1403" baseline="0" b="0" i="0" dirty="0" spc="-12">
                <a:latin typeface="Times New Roman" pitchFamily="0" charset="1"/>
              </a:rPr>
              <a:t>к</a:t>
            </a:r>
            <a:r>
              <a:rPr lang="ru-RU" sz="1403" baseline="0" b="0" i="0" dirty="0" spc="0">
                <a:latin typeface="Times New Roman" pitchFamily="0" charset="1"/>
              </a:rPr>
              <a:t>ольные</a:t>
            </a:r>
            <a:r>
              <a:rPr lang="ru-RU" sz="1403" baseline="0" b="0" i="0" dirty="0" spc="212">
                <a:latin typeface="Times New Roman" pitchFamily="0" charset="1"/>
              </a:rPr>
              <a:t> </a:t>
            </a:r>
            <a:r>
              <a:rPr lang="ru-RU" sz="1403" baseline="0" b="0" i="0" dirty="0" spc="0">
                <a:latin typeface="Times New Roman" pitchFamily="0" charset="1"/>
              </a:rPr>
              <a:t>з</a:t>
            </a:r>
            <a:r>
              <a:rPr lang="ru-RU" sz="1403" baseline="0" b="0" i="0" dirty="0" spc="-15">
                <a:latin typeface="Times New Roman" pitchFamily="0" charset="1"/>
              </a:rPr>
              <a:t>а</a:t>
            </a:r>
            <a:r>
              <a:rPr lang="ru-RU" sz="1403" baseline="0" b="0" i="0" dirty="0" spc="0">
                <a:latin typeface="Times New Roman" pitchFamily="0" charset="1"/>
              </a:rPr>
              <a:t>ня</a:t>
            </a:r>
            <a:r>
              <a:rPr lang="ru-RU" sz="1403" baseline="0" b="0" i="0" dirty="0" spc="-12">
                <a:latin typeface="Times New Roman" pitchFamily="0" charset="1"/>
              </a:rPr>
              <a:t>т</a:t>
            </a:r>
            <a:r>
              <a:rPr lang="ru-RU" sz="1403" baseline="0" b="0" i="0" dirty="0" spc="0">
                <a:latin typeface="Times New Roman" pitchFamily="0" charset="1"/>
              </a:rPr>
              <a:t>ия</a:t>
            </a:r>
            <a:r>
              <a:rPr lang="ru-RU" sz="1403" baseline="0" b="0" i="0" dirty="0" spc="213">
                <a:latin typeface="Times New Roman" pitchFamily="0" charset="1"/>
              </a:rPr>
              <a:t> </a:t>
            </a:r>
            <a:r>
              <a:rPr lang="ru-RU" sz="1403" baseline="0" b="0" i="0" dirty="0" spc="-13">
                <a:latin typeface="Times New Roman" pitchFamily="0" charset="1"/>
              </a:rPr>
              <a:t>м</a:t>
            </a:r>
            <a:r>
              <a:rPr lang="ru-RU" sz="1403" baseline="0" b="0" i="0" dirty="0" spc="0">
                <a:latin typeface="Times New Roman" pitchFamily="0" charset="1"/>
              </a:rPr>
              <a:t>ог</a:t>
            </a:r>
            <a:r>
              <a:rPr lang="ru-RU" sz="1403" baseline="0" b="0" i="0" dirty="0" spc="-19">
                <a:latin typeface="Times New Roman" pitchFamily="0" charset="1"/>
              </a:rPr>
              <a:t>у</a:t>
            </a:r>
            <a:r>
              <a:rPr lang="ru-RU" sz="1403" baseline="0" b="0" i="0" dirty="0" spc="0">
                <a:latin typeface="Times New Roman" pitchFamily="0" charset="1"/>
              </a:rPr>
              <a:t>т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/>
      </p:grpSpPr>
      <p:sp>
        <p:nvSpPr>
          <p:cNvPr id="181" name="Rectangle 181"/>
          <p:cNvSpPr/>
          <p:nvPr/>
        </p:nvSpPr>
        <p:spPr>
          <a:xfrm rot="0" flipH="0" flipV="0">
            <a:off x="1080820" y="682522"/>
            <a:ext cx="5985172" cy="473337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ru-RU" sz="1403" baseline="0" b="0" i="0" dirty="0" spc="0">
                <a:latin typeface="Times New Roman" pitchFamily="0" charset="1"/>
              </a:rPr>
              <a:t>прино</a:t>
            </a:r>
            <a:r>
              <a:rPr lang="ru-RU" sz="1403" baseline="0" b="0" i="0" dirty="0" spc="-12">
                <a:latin typeface="Times New Roman" pitchFamily="0" charset="1"/>
              </a:rPr>
              <a:t>с</a:t>
            </a:r>
            <a:r>
              <a:rPr lang="ru-RU" sz="1403" baseline="0" b="0" i="0" dirty="0" spc="0">
                <a:latin typeface="Times New Roman" pitchFamily="0" charset="1"/>
              </a:rPr>
              <a:t>ить счастье</a:t>
            </a:r>
            <a:r>
              <a:rPr lang="ru-RU" sz="1403" baseline="0" b="0" i="0" dirty="0" spc="0">
                <a:latin typeface="Times New Roman" pitchFamily="0" charset="1"/>
              </a:rPr>
              <a:t>. </a:t>
            </a:r>
            <a:r>
              <a:rPr lang="ru-RU" sz="1403" baseline="0" b="0" i="0" dirty="0" spc="0">
                <a:latin typeface="Times New Roman" pitchFamily="0" charset="1"/>
              </a:rPr>
              <a:t>И ваши </a:t>
            </a:r>
            <a:r>
              <a:rPr lang="ru-RU" sz="1403" baseline="0" b="0" i="0" dirty="0" spc="-16">
                <a:latin typeface="Times New Roman" pitchFamily="0" charset="1"/>
              </a:rPr>
              <a:t>у</a:t>
            </a:r>
            <a:r>
              <a:rPr lang="ru-RU" sz="1403" baseline="0" b="0" i="0" dirty="0" spc="0">
                <a:latin typeface="Times New Roman" pitchFamily="0" charset="1"/>
              </a:rPr>
              <a:t>влечения </a:t>
            </a:r>
            <a:r>
              <a:rPr lang="ru-RU" sz="1403" baseline="0" b="0" i="0" dirty="0" spc="-13">
                <a:latin typeface="Times New Roman" pitchFamily="0" charset="1"/>
              </a:rPr>
              <a:t>м</a:t>
            </a:r>
            <a:r>
              <a:rPr lang="ru-RU" sz="1403" baseline="0" b="0" i="0" dirty="0" spc="0">
                <a:latin typeface="Times New Roman" pitchFamily="0" charset="1"/>
              </a:rPr>
              <a:t>ог</a:t>
            </a:r>
            <a:r>
              <a:rPr lang="ru-RU" sz="1403" baseline="0" b="0" i="0" dirty="0" spc="-19">
                <a:latin typeface="Times New Roman" pitchFamily="0" charset="1"/>
              </a:rPr>
              <a:t>у</a:t>
            </a:r>
            <a:r>
              <a:rPr lang="ru-RU" sz="1403" baseline="0" b="0" i="0" dirty="0" spc="0">
                <a:latin typeface="Times New Roman" pitchFamily="0" charset="1"/>
              </a:rPr>
              <a:t>т приносить по</a:t>
            </a:r>
            <a:r>
              <a:rPr lang="ru-RU" sz="1403" baseline="0" b="0" i="0" dirty="0" spc="-17">
                <a:latin typeface="Times New Roman" pitchFamily="0" charset="1"/>
              </a:rPr>
              <a:t>л</a:t>
            </a:r>
            <a:r>
              <a:rPr lang="ru-RU" sz="1403" baseline="0" b="0" i="0" dirty="0" spc="0">
                <a:latin typeface="Times New Roman" pitchFamily="0" charset="1"/>
              </a:rPr>
              <a:t>ьз</a:t>
            </a:r>
            <a:r>
              <a:rPr lang="ru-RU" sz="1403" baseline="0" b="0" i="0" dirty="0" spc="-19">
                <a:latin typeface="Times New Roman" pitchFamily="0" charset="1"/>
              </a:rPr>
              <a:t>у</a:t>
            </a:r>
            <a:r>
              <a:rPr lang="ru-RU" sz="1403" baseline="0" b="0" i="0" dirty="0" spc="0">
                <a:latin typeface="Times New Roman" pitchFamily="0" charset="1"/>
              </a:rPr>
              <a:t>, н</a:t>
            </a:r>
            <a:r>
              <a:rPr lang="ru-RU" sz="1403" baseline="0" b="0" i="0" dirty="0" spc="-19">
                <a:latin typeface="Times New Roman" pitchFamily="0" charset="1"/>
              </a:rPr>
              <a:t>у</a:t>
            </a:r>
            <a:r>
              <a:rPr lang="ru-RU" sz="1403" baseline="0" b="0" i="0" dirty="0" spc="0">
                <a:latin typeface="Times New Roman" pitchFamily="0" charset="1"/>
              </a:rPr>
              <a:t>жно просто </a:t>
            </a:r>
          </a:p>
          <a:p>
            <a:pPr marL="0">
              <a:lnSpc>
                <a:spcPts val="1861"/>
              </a:lnSpc>
            </a:pPr>
            <a:r>
              <a:rPr lang="ru-RU" sz="1403" baseline="0" b="0" i="0" dirty="0" spc="0">
                <a:latin typeface="Times New Roman" pitchFamily="0" charset="1"/>
              </a:rPr>
              <a:t>по</a:t>
            </a:r>
            <a:r>
              <a:rPr lang="ru-RU" sz="1403" baseline="0" b="0" i="0" dirty="0" spc="-12">
                <a:latin typeface="Times New Roman" pitchFamily="0" charset="1"/>
              </a:rPr>
              <a:t>с</a:t>
            </a:r>
            <a:r>
              <a:rPr lang="ru-RU" sz="1403" baseline="0" b="0" i="0" dirty="0" spc="0">
                <a:latin typeface="Times New Roman" pitchFamily="0" charset="1"/>
              </a:rPr>
              <a:t>мо</a:t>
            </a:r>
            <a:r>
              <a:rPr lang="ru-RU" sz="1403" baseline="0" b="0" i="0" dirty="0" spc="-15">
                <a:latin typeface="Times New Roman" pitchFamily="0" charset="1"/>
              </a:rPr>
              <a:t>т</a:t>
            </a:r>
            <a:r>
              <a:rPr lang="ru-RU" sz="1403" baseline="0" b="0" i="0" dirty="0" spc="0">
                <a:latin typeface="Times New Roman" pitchFamily="0" charset="1"/>
              </a:rPr>
              <a:t>реть на свои</a:t>
            </a:r>
            <a:r>
              <a:rPr lang="ru-RU" sz="1403" baseline="0" b="0" i="0" dirty="0" spc="-16">
                <a:latin typeface="Times New Roman" pitchFamily="0" charset="1"/>
              </a:rPr>
              <a:t> </a:t>
            </a:r>
            <a:r>
              <a:rPr lang="ru-RU" sz="1403" baseline="0" b="0" i="0" dirty="0" spc="0">
                <a:latin typeface="Times New Roman" pitchFamily="0" charset="1"/>
              </a:rPr>
              <a:t>заня</a:t>
            </a:r>
            <a:r>
              <a:rPr lang="ru-RU" sz="1403" baseline="0" b="0" i="0" dirty="0" spc="-15">
                <a:latin typeface="Times New Roman" pitchFamily="0" charset="1"/>
              </a:rPr>
              <a:t>т</a:t>
            </a:r>
            <a:r>
              <a:rPr lang="ru-RU" sz="1403" baseline="0" b="0" i="0" dirty="0" spc="0">
                <a:latin typeface="Times New Roman" pitchFamily="0" charset="1"/>
              </a:rPr>
              <a:t>ия с др</a:t>
            </a:r>
            <a:r>
              <a:rPr lang="ru-RU" sz="1403" baseline="0" b="0" i="0" dirty="0" spc="-19">
                <a:latin typeface="Times New Roman" pitchFamily="0" charset="1"/>
              </a:rPr>
              <a:t>у</a:t>
            </a:r>
            <a:r>
              <a:rPr lang="ru-RU" sz="1403" baseline="0" b="0" i="0" dirty="0" spc="0">
                <a:latin typeface="Times New Roman" pitchFamily="0" charset="1"/>
              </a:rPr>
              <a:t>гой с</a:t>
            </a:r>
            <a:r>
              <a:rPr lang="ru-RU" sz="1403" baseline="0" b="0" i="0" dirty="0" spc="-16">
                <a:latin typeface="Times New Roman" pitchFamily="0" charset="1"/>
              </a:rPr>
              <a:t>т</a:t>
            </a:r>
            <a:r>
              <a:rPr lang="ru-RU" sz="1403" baseline="0" b="0" i="0" dirty="0" spc="0">
                <a:latin typeface="Times New Roman" pitchFamily="0" charset="1"/>
              </a:rPr>
              <a:t>ороны.</a:t>
            </a:r>
            <a:r>
              <a:rPr lang="ru-RU" sz="1403" baseline="0" b="0" i="0" dirty="0" spc="0">
                <a:latin typeface="Times New Roman" pitchFamily="0" charset="1"/>
              </a:rPr>
              <a:t> </a:t>
            </a:r>
          </a:p>
        </p:txBody>
      </p:sp>
      <p:sp>
        <p:nvSpPr>
          <p:cNvPr id="182" name="Rectangle 182"/>
          <p:cNvSpPr/>
          <p:nvPr/>
        </p:nvSpPr>
        <p:spPr>
          <a:xfrm rot="0" flipH="0" flipV="0">
            <a:off x="1080820" y="1191791"/>
            <a:ext cx="5985970" cy="47156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449529"/>
            <a:r>
              <a:rPr lang="ru-RU" sz="1403" baseline="0" b="0" i="0" dirty="0" spc="0">
                <a:latin typeface="Times New Roman" pitchFamily="0" charset="1"/>
              </a:rPr>
              <a:t>-</a:t>
            </a:r>
            <a:r>
              <a:rPr lang="ru-RU" sz="1403" baseline="0" b="0" i="0" dirty="0" spc="225">
                <a:latin typeface="Times New Roman" pitchFamily="0" charset="1"/>
              </a:rPr>
              <a:t> </a:t>
            </a:r>
            <a:r>
              <a:rPr lang="ru-RU" sz="1403" baseline="0" b="0" i="0" dirty="0" spc="0">
                <a:latin typeface="Times New Roman" pitchFamily="0" charset="1"/>
              </a:rPr>
              <a:t>К</a:t>
            </a:r>
            <a:r>
              <a:rPr lang="ru-RU" sz="1403" baseline="0" b="0" i="0" dirty="0" spc="223">
                <a:latin typeface="Times New Roman" pitchFamily="0" charset="1"/>
              </a:rPr>
              <a:t> </a:t>
            </a:r>
            <a:r>
              <a:rPr lang="ru-RU" sz="1403" baseline="0" b="0" i="0" dirty="0" spc="-12">
                <a:latin typeface="Times New Roman" pitchFamily="0" charset="1"/>
              </a:rPr>
              <a:t>с</a:t>
            </a:r>
            <a:r>
              <a:rPr lang="ru-RU" sz="1403" baseline="0" b="0" i="0" dirty="0" spc="0">
                <a:latin typeface="Times New Roman" pitchFamily="0" charset="1"/>
              </a:rPr>
              <a:t>пор</a:t>
            </a:r>
            <a:r>
              <a:rPr lang="ru-RU" sz="1403" baseline="0" b="0" i="0" dirty="0" spc="-19">
                <a:latin typeface="Times New Roman" pitchFamily="0" charset="1"/>
              </a:rPr>
              <a:t>у</a:t>
            </a:r>
            <a:r>
              <a:rPr lang="ru-RU" sz="1403" baseline="0" b="0" i="0" dirty="0" spc="232">
                <a:latin typeface="Times New Roman" pitchFamily="0" charset="1"/>
              </a:rPr>
              <a:t> </a:t>
            </a:r>
            <a:r>
              <a:rPr lang="ru-RU" sz="1403" baseline="0" b="0" i="0" dirty="0" spc="0">
                <a:latin typeface="Times New Roman" pitchFamily="0" charset="1"/>
              </a:rPr>
              <a:t>Арины</a:t>
            </a:r>
            <a:r>
              <a:rPr lang="ru-RU" sz="1403" baseline="0" b="0" i="0" dirty="0" spc="212">
                <a:latin typeface="Times New Roman" pitchFamily="0" charset="1"/>
              </a:rPr>
              <a:t> </a:t>
            </a:r>
            <a:r>
              <a:rPr lang="ru-RU" sz="1403" baseline="0" b="0" i="0" dirty="0" spc="0">
                <a:latin typeface="Times New Roman" pitchFamily="0" charset="1"/>
              </a:rPr>
              <a:t>и</a:t>
            </a:r>
            <a:r>
              <a:rPr lang="ru-RU" sz="1403" baseline="0" b="0" i="0" dirty="0" spc="223">
                <a:latin typeface="Times New Roman" pitchFamily="0" charset="1"/>
              </a:rPr>
              <a:t> </a:t>
            </a:r>
            <a:r>
              <a:rPr lang="ru-RU" sz="1403" baseline="0" b="0" i="0" dirty="0" spc="0">
                <a:latin typeface="Times New Roman" pitchFamily="0" charset="1"/>
              </a:rPr>
              <a:t>Архипа</a:t>
            </a:r>
            <a:r>
              <a:rPr lang="ru-RU" sz="1403" baseline="0" b="0" i="0" dirty="0" spc="224">
                <a:latin typeface="Times New Roman" pitchFamily="0" charset="1"/>
              </a:rPr>
              <a:t> </a:t>
            </a:r>
            <a:r>
              <a:rPr lang="ru-RU" sz="1403" baseline="0" b="0" i="0" dirty="0" spc="0">
                <a:latin typeface="Times New Roman" pitchFamily="0" charset="1"/>
              </a:rPr>
              <a:t>подключились</a:t>
            </a:r>
            <a:r>
              <a:rPr lang="ru-RU" sz="1403" baseline="0" b="0" i="0" dirty="0" spc="220">
                <a:latin typeface="Times New Roman" pitchFamily="0" charset="1"/>
              </a:rPr>
              <a:t> </a:t>
            </a:r>
            <a:r>
              <a:rPr lang="ru-RU" sz="1403" baseline="0" b="0" i="0" dirty="0" spc="0">
                <a:latin typeface="Times New Roman" pitchFamily="0" charset="1"/>
              </a:rPr>
              <a:t>Матв</a:t>
            </a:r>
            <a:r>
              <a:rPr lang="ru-RU" sz="1403" baseline="0" b="0" i="0" dirty="0" spc="-16">
                <a:latin typeface="Times New Roman" pitchFamily="0" charset="1"/>
              </a:rPr>
              <a:t>е</a:t>
            </a:r>
            <a:r>
              <a:rPr lang="ru-RU" sz="1403" baseline="0" b="0" i="0" dirty="0" spc="0">
                <a:latin typeface="Times New Roman" pitchFamily="0" charset="1"/>
              </a:rPr>
              <a:t>й</a:t>
            </a:r>
            <a:r>
              <a:rPr lang="ru-RU" sz="1403" baseline="0" b="0" i="0" dirty="0" spc="212">
                <a:latin typeface="Times New Roman" pitchFamily="0" charset="1"/>
              </a:rPr>
              <a:t> </a:t>
            </a:r>
            <a:r>
              <a:rPr lang="ru-RU" sz="1403" baseline="0" b="0" i="0" dirty="0" spc="0">
                <a:latin typeface="Times New Roman" pitchFamily="0" charset="1"/>
              </a:rPr>
              <a:t>и</a:t>
            </a:r>
            <a:r>
              <a:rPr lang="ru-RU" sz="1403" baseline="0" b="0" i="0" dirty="0" spc="223">
                <a:latin typeface="Times New Roman" pitchFamily="0" charset="1"/>
              </a:rPr>
              <a:t> </a:t>
            </a:r>
            <a:r>
              <a:rPr lang="ru-RU" sz="1403" baseline="0" b="0" i="0" dirty="0" spc="0">
                <a:latin typeface="Times New Roman" pitchFamily="0" charset="1"/>
              </a:rPr>
              <a:t>Гена.</a:t>
            </a:r>
            <a:r>
              <a:rPr lang="ru-RU" sz="1403" baseline="0" b="0" i="0" dirty="0" spc="224">
                <a:latin typeface="Times New Roman" pitchFamily="0" charset="1"/>
              </a:rPr>
              <a:t> </a:t>
            </a:r>
            <a:r>
              <a:rPr lang="ru-RU" sz="1403" baseline="0" b="0" i="0" dirty="0" spc="0">
                <a:latin typeface="Times New Roman" pitchFamily="0" charset="1"/>
              </a:rPr>
              <a:t>Что</a:t>
            </a:r>
            <a:r>
              <a:rPr lang="ru-RU" sz="1403" baseline="0" b="0" i="0" dirty="0" spc="214">
                <a:latin typeface="Times New Roman" pitchFamily="0" charset="1"/>
              </a:rPr>
              <a:t> </a:t>
            </a:r>
            <a:r>
              <a:rPr lang="ru-RU" sz="1403" baseline="0" b="0" i="0" dirty="0" spc="0">
                <a:latin typeface="Times New Roman" pitchFamily="0" charset="1"/>
              </a:rPr>
              <a:t>стало </a:t>
            </a:r>
          </a:p>
          <a:p>
            <a:pPr marL="0">
              <a:lnSpc>
                <a:spcPts val="1848"/>
              </a:lnSpc>
            </a:pPr>
            <a:r>
              <a:rPr lang="ru-RU" sz="1403" baseline="0" b="0" i="0" dirty="0" spc="0">
                <a:latin typeface="Times New Roman" pitchFamily="0" charset="1"/>
              </a:rPr>
              <a:t>рез</a:t>
            </a:r>
            <a:r>
              <a:rPr lang="ru-RU" sz="1403" baseline="0" b="0" i="0" dirty="0" spc="-20">
                <a:latin typeface="Times New Roman" pitchFamily="0" charset="1"/>
              </a:rPr>
              <a:t>у</a:t>
            </a:r>
            <a:r>
              <a:rPr lang="ru-RU" sz="1403" baseline="0" b="0" i="0" dirty="0" spc="0">
                <a:latin typeface="Times New Roman" pitchFamily="0" charset="1"/>
              </a:rPr>
              <a:t>льтатом их </a:t>
            </a:r>
            <a:r>
              <a:rPr lang="ru-RU" sz="1403" baseline="0" b="0" i="0" dirty="0" spc="-22">
                <a:latin typeface="Times New Roman" pitchFamily="0" charset="1"/>
              </a:rPr>
              <a:t>у</a:t>
            </a:r>
            <a:r>
              <a:rPr lang="ru-RU" sz="1403" baseline="0" b="0" i="0" dirty="0" spc="0">
                <a:latin typeface="Times New Roman" pitchFamily="0" charset="1"/>
              </a:rPr>
              <a:t>частия в этом </a:t>
            </a:r>
            <a:r>
              <a:rPr lang="ru-RU" sz="1403" baseline="0" b="0" i="0" dirty="0" spc="-13">
                <a:latin typeface="Times New Roman" pitchFamily="0" charset="1"/>
              </a:rPr>
              <a:t>с</a:t>
            </a:r>
            <a:r>
              <a:rPr lang="ru-RU" sz="1403" baseline="0" b="0" i="0" dirty="0" spc="0">
                <a:latin typeface="Times New Roman" pitchFamily="0" charset="1"/>
              </a:rPr>
              <a:t>пор</a:t>
            </a:r>
            <a:r>
              <a:rPr lang="ru-RU" sz="1403" baseline="0" b="0" i="0" dirty="0" spc="-12">
                <a:latin typeface="Times New Roman" pitchFamily="0" charset="1"/>
              </a:rPr>
              <a:t>е</a:t>
            </a:r>
            <a:r>
              <a:rPr lang="ru-RU" sz="1403" baseline="0" b="0" i="0" dirty="0" spc="0">
                <a:latin typeface="Times New Roman" pitchFamily="0" charset="1"/>
              </a:rPr>
              <a:t>?</a:t>
            </a:r>
            <a:r>
              <a:rPr lang="ru-RU" sz="1403" baseline="0" b="0" i="0" dirty="0" spc="0">
                <a:latin typeface="Times New Roman" pitchFamily="0" charset="1"/>
              </a:rPr>
              <a:t> </a:t>
            </a:r>
          </a:p>
        </p:txBody>
      </p:sp>
      <p:sp>
        <p:nvSpPr>
          <p:cNvPr id="183" name="Rectangle 183"/>
          <p:cNvSpPr/>
          <p:nvPr/>
        </p:nvSpPr>
        <p:spPr>
          <a:xfrm rot="0" flipH="0" flipV="0">
            <a:off x="1080820" y="1700808"/>
            <a:ext cx="5986111" cy="117717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449529"/>
            <a:r>
              <a:rPr lang="ru-RU" sz="1403" baseline="0" b="0" i="1" dirty="0" spc="0">
                <a:latin typeface="Times New Roman,Italic" pitchFamily="0" charset="1"/>
              </a:rPr>
              <a:t>(Матвей</a:t>
            </a:r>
            <a:r>
              <a:rPr lang="ru-RU" sz="1403" baseline="0" b="0" i="1" dirty="0" spc="584">
                <a:latin typeface="Times New Roman,Italic" pitchFamily="0" charset="1"/>
              </a:rPr>
              <a:t> </a:t>
            </a:r>
            <a:r>
              <a:rPr lang="ru-RU" sz="1403" baseline="0" b="0" i="1" dirty="0" spc="0">
                <a:latin typeface="Times New Roman,Italic" pitchFamily="0" charset="1"/>
              </a:rPr>
              <a:t>забирае</a:t>
            </a:r>
            <a:r>
              <a:rPr lang="ru-RU" sz="1403" baseline="0" b="0" i="1" dirty="0" spc="-17">
                <a:latin typeface="Times New Roman,Italic" pitchFamily="0" charset="1"/>
              </a:rPr>
              <a:t>т</a:t>
            </a:r>
            <a:r>
              <a:rPr lang="ru-RU" sz="1403" baseline="0" b="0" i="1" dirty="0" spc="584">
                <a:latin typeface="Times New Roman,Italic" pitchFamily="0" charset="1"/>
              </a:rPr>
              <a:t> </a:t>
            </a:r>
            <a:r>
              <a:rPr lang="ru-RU" sz="1403" baseline="0" b="0" i="1" dirty="0" spc="0">
                <a:latin typeface="Times New Roman,Italic" pitchFamily="0" charset="1"/>
              </a:rPr>
              <a:t>к</a:t>
            </a:r>
            <a:r>
              <a:rPr lang="ru-RU" sz="1403" baseline="0" b="0" i="1" dirty="0" spc="586">
                <a:latin typeface="Times New Roman,Italic" pitchFamily="0" charset="1"/>
              </a:rPr>
              <a:t> </a:t>
            </a:r>
            <a:r>
              <a:rPr lang="ru-RU" sz="1403" baseline="0" b="0" i="1" dirty="0" spc="0">
                <a:latin typeface="Times New Roman,Italic" pitchFamily="0" charset="1"/>
              </a:rPr>
              <a:t>себе</a:t>
            </a:r>
            <a:r>
              <a:rPr lang="ru-RU" sz="1403" baseline="0" b="0" i="1" dirty="0" spc="584">
                <a:latin typeface="Times New Roman,Italic" pitchFamily="0" charset="1"/>
              </a:rPr>
              <a:t> </a:t>
            </a:r>
            <a:r>
              <a:rPr lang="ru-RU" sz="1403" baseline="0" b="0" i="1" dirty="0" spc="0">
                <a:latin typeface="Times New Roman,Italic" pitchFamily="0" charset="1"/>
              </a:rPr>
              <a:t>домой</a:t>
            </a:r>
            <a:r>
              <a:rPr lang="ru-RU" sz="1403" baseline="0" b="0" i="1" dirty="0" spc="571">
                <a:latin typeface="Times New Roman,Italic" pitchFamily="0" charset="1"/>
              </a:rPr>
              <a:t> </a:t>
            </a:r>
            <a:r>
              <a:rPr lang="ru-RU" sz="1403" baseline="0" b="0" i="1" dirty="0" spc="0">
                <a:latin typeface="Times New Roman,Italic" pitchFamily="0" charset="1"/>
              </a:rPr>
              <a:t>Гошу,</a:t>
            </a:r>
            <a:r>
              <a:rPr lang="ru-RU" sz="1403" baseline="0" b="0" i="1" dirty="0" spc="607">
                <a:latin typeface="Times New Roman,Italic" pitchFamily="0" charset="1"/>
              </a:rPr>
              <a:t> </a:t>
            </a:r>
            <a:r>
              <a:rPr lang="ru-RU" sz="1403" baseline="0" b="0" i="1" dirty="0" spc="0">
                <a:latin typeface="Times New Roman,Italic" pitchFamily="0" charset="1"/>
              </a:rPr>
              <a:t>Ге</a:t>
            </a:r>
            <a:r>
              <a:rPr lang="ru-RU" sz="1403" baseline="0" b="0" i="1" dirty="0" spc="-12">
                <a:latin typeface="Times New Roman,Italic" pitchFamily="0" charset="1"/>
              </a:rPr>
              <a:t>н</a:t>
            </a:r>
            <a:r>
              <a:rPr lang="ru-RU" sz="1403" baseline="0" b="0" i="1" dirty="0" spc="0">
                <a:latin typeface="Times New Roman,Italic" pitchFamily="0" charset="1"/>
              </a:rPr>
              <a:t>а</a:t>
            </a:r>
            <a:r>
              <a:rPr lang="ru-RU" sz="1403" baseline="0" b="0" i="1" dirty="0" spc="584">
                <a:latin typeface="Times New Roman,Italic" pitchFamily="0" charset="1"/>
              </a:rPr>
              <a:t> </a:t>
            </a:r>
            <a:r>
              <a:rPr lang="ru-RU" sz="1403" baseline="0" b="0" i="1" dirty="0" spc="0">
                <a:latin typeface="Times New Roman,Italic" pitchFamily="0" charset="1"/>
              </a:rPr>
              <a:t>с</a:t>
            </a:r>
            <a:r>
              <a:rPr lang="ru-RU" sz="1403" baseline="0" b="0" i="1" dirty="0" spc="572">
                <a:latin typeface="Times New Roman,Italic" pitchFamily="0" charset="1"/>
              </a:rPr>
              <a:t> </a:t>
            </a:r>
            <a:r>
              <a:rPr lang="ru-RU" sz="1403" baseline="0" b="0" i="1" dirty="0" spc="0">
                <a:latin typeface="Times New Roman,Italic" pitchFamily="0" charset="1"/>
              </a:rPr>
              <a:t>Гошей</a:t>
            </a:r>
            <a:r>
              <a:rPr lang="ru-RU" sz="1403" baseline="0" b="0" i="1" dirty="0" spc="584">
                <a:latin typeface="Times New Roman,Italic" pitchFamily="0" charset="1"/>
              </a:rPr>
              <a:t> </a:t>
            </a:r>
            <a:r>
              <a:rPr lang="ru-RU" sz="1403" baseline="0" b="0" i="1" dirty="0" spc="0">
                <a:latin typeface="Times New Roman,Italic" pitchFamily="0" charset="1"/>
              </a:rPr>
              <a:t>приюти</a:t>
            </a:r>
            <a:r>
              <a:rPr lang="ru-RU" sz="1403" baseline="0" b="0" i="1" dirty="0" spc="-13">
                <a:latin typeface="Times New Roman,Italic" pitchFamily="0" charset="1"/>
              </a:rPr>
              <a:t>л</a:t>
            </a:r>
            <a:r>
              <a:rPr lang="ru-RU" sz="1403" baseline="0" b="0" i="1" dirty="0" spc="0">
                <a:latin typeface="Times New Roman,Italic" pitchFamily="0" charset="1"/>
              </a:rPr>
              <a:t>и </a:t>
            </a:r>
          </a:p>
          <a:p>
            <a:pPr marL="0">
              <a:lnSpc>
                <a:spcPts val="1847"/>
              </a:lnSpc>
            </a:pPr>
            <a:r>
              <a:rPr lang="ru-RU" sz="1403" baseline="0" b="0" i="1" dirty="0" spc="0">
                <a:latin typeface="Times New Roman,Italic" pitchFamily="0" charset="1"/>
              </a:rPr>
              <a:t>бродячую </a:t>
            </a:r>
            <a:r>
              <a:rPr lang="ru-RU" sz="1403" baseline="0" b="0" i="1" dirty="0" spc="-12">
                <a:latin typeface="Times New Roman,Italic" pitchFamily="0" charset="1"/>
              </a:rPr>
              <a:t>с</a:t>
            </a:r>
            <a:r>
              <a:rPr lang="ru-RU" sz="1403" baseline="0" b="0" i="1" dirty="0" spc="0">
                <a:latin typeface="Times New Roman,Italic" pitchFamily="0" charset="1"/>
              </a:rPr>
              <a:t>обаку –</a:t>
            </a:r>
            <a:r>
              <a:rPr lang="ru-RU" sz="1403" baseline="0" b="0" i="1" dirty="0" spc="0">
                <a:latin typeface="Times New Roman" pitchFamily="0" charset="1"/>
              </a:rPr>
              <a:t> </a:t>
            </a:r>
            <a:r>
              <a:rPr lang="ru-RU" sz="1403" baseline="0" b="0" i="1" dirty="0" spc="0">
                <a:latin typeface="Times New Roman,Italic" pitchFamily="0" charset="1"/>
              </a:rPr>
              <a:t>они ра</a:t>
            </a:r>
            <a:r>
              <a:rPr lang="ru-RU" sz="1403" baseline="0" b="0" i="1" dirty="0" spc="-12">
                <a:latin typeface="Times New Roman,Italic" pitchFamily="0" charset="1"/>
              </a:rPr>
              <a:t>с</a:t>
            </a:r>
            <a:r>
              <a:rPr lang="ru-RU" sz="1403" baseline="0" b="0" i="1" dirty="0" spc="0">
                <a:latin typeface="Times New Roman,Italic" pitchFamily="0" charset="1"/>
              </a:rPr>
              <a:t>кры</a:t>
            </a:r>
            <a:r>
              <a:rPr lang="ru-RU" sz="1403" baseline="0" b="0" i="1" dirty="0" spc="-12">
                <a:latin typeface="Times New Roman,Italic" pitchFamily="0" charset="1"/>
              </a:rPr>
              <a:t>в</a:t>
            </a:r>
            <a:r>
              <a:rPr lang="ru-RU" sz="1403" baseline="0" b="0" i="1" dirty="0" spc="0">
                <a:latin typeface="Times New Roman,Italic" pitchFamily="0" charset="1"/>
              </a:rPr>
              <a:t>аются п</a:t>
            </a:r>
            <a:r>
              <a:rPr lang="ru-RU" sz="1403" baseline="0" b="0" i="1" dirty="0" spc="-12">
                <a:latin typeface="Times New Roman,Italic" pitchFamily="0" charset="1"/>
              </a:rPr>
              <a:t>е</a:t>
            </a:r>
            <a:r>
              <a:rPr lang="ru-RU" sz="1403" baseline="0" b="0" i="1" dirty="0" spc="0">
                <a:latin typeface="Times New Roman,Italic" pitchFamily="0" charset="1"/>
              </a:rPr>
              <a:t>ред </a:t>
            </a:r>
            <a:r>
              <a:rPr lang="ru-RU" sz="1403" baseline="0" b="0" i="1" dirty="0" spc="-19">
                <a:latin typeface="Times New Roman,Italic" pitchFamily="0" charset="1"/>
              </a:rPr>
              <a:t>А</a:t>
            </a:r>
            <a:r>
              <a:rPr lang="ru-RU" sz="1403" baseline="0" b="0" i="1" dirty="0" spc="0">
                <a:latin typeface="Times New Roman,Italic" pitchFamily="0" charset="1"/>
              </a:rPr>
              <a:t>ри</a:t>
            </a:r>
            <a:r>
              <a:rPr lang="ru-RU" sz="1403" baseline="0" b="0" i="1" dirty="0" spc="-13">
                <a:latin typeface="Times New Roman,Italic" pitchFamily="0" charset="1"/>
              </a:rPr>
              <a:t>н</a:t>
            </a:r>
            <a:r>
              <a:rPr lang="ru-RU" sz="1403" baseline="0" b="0" i="1" dirty="0" spc="0">
                <a:latin typeface="Times New Roman,Italic" pitchFamily="0" charset="1"/>
              </a:rPr>
              <a:t>ой в своих пост</a:t>
            </a:r>
            <a:r>
              <a:rPr lang="ru-RU" sz="1403" baseline="0" b="0" i="1" dirty="0" spc="-12">
                <a:latin typeface="Times New Roman,Italic" pitchFamily="0" charset="1"/>
              </a:rPr>
              <a:t>у</a:t>
            </a:r>
            <a:r>
              <a:rPr lang="ru-RU" sz="1403" baseline="0" b="0" i="1" dirty="0" spc="0">
                <a:latin typeface="Times New Roman,Italic" pitchFamily="0" charset="1"/>
              </a:rPr>
              <a:t>пках. </a:t>
            </a:r>
            <a:r>
              <a:rPr lang="ru-RU" sz="1403" baseline="0" b="0" i="1" dirty="0" spc="-19">
                <a:latin typeface="Times New Roman,Italic" pitchFamily="0" charset="1"/>
              </a:rPr>
              <a:t>И</a:t>
            </a:r>
            <a:r>
              <a:rPr lang="ru-RU" sz="1403" baseline="0" b="0" i="1" dirty="0" spc="0">
                <a:latin typeface="Times New Roman,Italic" pitchFamily="0" charset="1"/>
              </a:rPr>
              <a:t> </a:t>
            </a:r>
            <a:r>
              <a:rPr lang="ru-RU" sz="1403" baseline="0" b="0" i="1" dirty="0" spc="-13">
                <a:latin typeface="Times New Roman,Italic" pitchFamily="0" charset="1"/>
              </a:rPr>
              <a:t>н</a:t>
            </a:r>
            <a:r>
              <a:rPr lang="ru-RU" sz="1403" baseline="0" b="0" i="1" dirty="0" spc="0">
                <a:latin typeface="Times New Roman,Italic" pitchFamily="0" charset="1"/>
              </a:rPr>
              <a:t>а </a:t>
            </a:r>
          </a:p>
          <a:p>
            <a:pPr marL="0">
              <a:lnSpc>
                <a:spcPts val="1848"/>
              </a:lnSpc>
            </a:pPr>
            <a:r>
              <a:rPr lang="ru-RU" sz="1403" baseline="0" b="0" i="1" dirty="0" spc="0">
                <a:latin typeface="Times New Roman,Italic" pitchFamily="0" charset="1"/>
              </a:rPr>
              <a:t>этом фо</a:t>
            </a:r>
            <a:r>
              <a:rPr lang="ru-RU" sz="1403" baseline="0" b="0" i="1" dirty="0" spc="-13">
                <a:latin typeface="Times New Roman,Italic" pitchFamily="0" charset="1"/>
              </a:rPr>
              <a:t>н</a:t>
            </a:r>
            <a:r>
              <a:rPr lang="ru-RU" sz="1403" baseline="0" b="0" i="1" dirty="0" spc="0">
                <a:latin typeface="Times New Roman,Italic" pitchFamily="0" charset="1"/>
              </a:rPr>
              <a:t>е ее с</a:t>
            </a:r>
            <a:r>
              <a:rPr lang="ru-RU" sz="1403" baseline="0" b="0" i="1" dirty="0" spc="-12">
                <a:latin typeface="Times New Roman,Italic" pitchFamily="0" charset="1"/>
              </a:rPr>
              <a:t>л</a:t>
            </a:r>
            <a:r>
              <a:rPr lang="ru-RU" sz="1403" baseline="0" b="0" i="1" dirty="0" spc="0">
                <a:latin typeface="Times New Roman,Italic" pitchFamily="0" charset="1"/>
              </a:rPr>
              <a:t>ова из разговора с Ар</a:t>
            </a:r>
            <a:r>
              <a:rPr lang="ru-RU" sz="1403" baseline="0" b="0" i="1" dirty="0" spc="-12">
                <a:latin typeface="Times New Roman,Italic" pitchFamily="0" charset="1"/>
              </a:rPr>
              <a:t>х</a:t>
            </a:r>
            <a:r>
              <a:rPr lang="ru-RU" sz="1403" baseline="0" b="0" i="1" dirty="0" spc="0">
                <a:latin typeface="Times New Roman,Italic" pitchFamily="0" charset="1"/>
              </a:rPr>
              <a:t>ипом</a:t>
            </a:r>
            <a:r>
              <a:rPr lang="ru-RU" sz="1403" baseline="0" b="0" i="1" dirty="0" spc="109">
                <a:latin typeface="Times New Roman,Italic" pitchFamily="0" charset="1"/>
              </a:rPr>
              <a:t> </a:t>
            </a:r>
            <a:r>
              <a:rPr lang="ru-RU" sz="1403" baseline="0" b="0" i="1" dirty="0" spc="0">
                <a:latin typeface="Times New Roman,Italic" pitchFamily="0" charset="1"/>
              </a:rPr>
              <a:t>–</a:t>
            </a:r>
            <a:r>
              <a:rPr lang="ru-RU" sz="1403" baseline="0" b="0" i="1" dirty="0" spc="0">
                <a:latin typeface="Times New Roman" pitchFamily="0" charset="1"/>
              </a:rPr>
              <a:t> </a:t>
            </a:r>
            <a:r>
              <a:rPr lang="ru-RU" sz="1403" baseline="0" b="0" i="1" dirty="0" spc="0">
                <a:latin typeface="Times New Roman,Italic" pitchFamily="0" charset="1"/>
              </a:rPr>
              <a:t>«я не готова»</a:t>
            </a:r>
            <a:r>
              <a:rPr lang="ru-RU" sz="1403" baseline="0" b="0" i="1" dirty="0" spc="0">
                <a:latin typeface="Times New Roman" pitchFamily="0" charset="1"/>
              </a:rPr>
              <a:t>, </a:t>
            </a:r>
            <a:r>
              <a:rPr lang="ru-RU" sz="1403" baseline="0" b="0" i="1" dirty="0" spc="0">
                <a:latin typeface="Times New Roman,Italic" pitchFamily="0" charset="1"/>
              </a:rPr>
              <a:t>«э</a:t>
            </a:r>
            <a:r>
              <a:rPr lang="ru-RU" sz="1403" baseline="0" b="0" i="1" dirty="0" spc="-19">
                <a:latin typeface="Times New Roman,Italic" pitchFamily="0" charset="1"/>
              </a:rPr>
              <a:t>т</a:t>
            </a:r>
            <a:r>
              <a:rPr lang="ru-RU" sz="1403" baseline="0" b="0" i="1" dirty="0" spc="0">
                <a:latin typeface="Times New Roman,Italic" pitchFamily="0" charset="1"/>
              </a:rPr>
              <a:t>о не мое»</a:t>
            </a:r>
            <a:r>
              <a:rPr lang="ru-RU" sz="1403" baseline="0" b="0" i="1" dirty="0" spc="0">
                <a:latin typeface="Times New Roman" pitchFamily="0" charset="1"/>
              </a:rPr>
              <a:t> </a:t>
            </a:r>
            <a:r>
              <a:rPr lang="ru-RU" sz="1403" baseline="0" b="0" i="1" dirty="0" spc="0">
                <a:latin typeface="Times New Roman,Italic" pitchFamily="0" charset="1"/>
              </a:rPr>
              <a:t>–</a:t>
            </a:r>
            <a:r>
              <a:rPr lang="ru-RU" sz="1403" baseline="0" b="0" i="1" dirty="0" spc="0">
                <a:latin typeface="Times New Roman" pitchFamily="0" charset="1"/>
              </a:rPr>
              <a:t> </a:t>
            </a:r>
          </a:p>
          <a:p>
            <a:pPr marL="0">
              <a:lnSpc>
                <a:spcPts val="1847"/>
              </a:lnSpc>
            </a:pPr>
            <a:r>
              <a:rPr lang="ru-RU" sz="1403" baseline="0" b="0" i="1" dirty="0" spc="0">
                <a:latin typeface="Times New Roman,Italic" pitchFamily="0" charset="1"/>
              </a:rPr>
              <a:t>очен</a:t>
            </a:r>
            <a:r>
              <a:rPr lang="ru-RU" sz="1403" baseline="0" b="0" i="1" dirty="0" spc="-15">
                <a:latin typeface="Times New Roman,Italic" pitchFamily="0" charset="1"/>
              </a:rPr>
              <a:t>ь</a:t>
            </a:r>
            <a:r>
              <a:rPr lang="ru-RU" sz="1403" baseline="0" b="0" i="1" dirty="0" spc="164">
                <a:latin typeface="Times New Roman,Italic" pitchFamily="0" charset="1"/>
              </a:rPr>
              <a:t> </a:t>
            </a:r>
            <a:r>
              <a:rPr lang="ru-RU" sz="1403" baseline="0" b="0" i="1" dirty="0" spc="0">
                <a:latin typeface="Times New Roman,Italic" pitchFamily="0" charset="1"/>
              </a:rPr>
              <a:t>ярко</a:t>
            </a:r>
            <a:r>
              <a:rPr lang="ru-RU" sz="1403" baseline="0" b="0" i="1" dirty="0" spc="164">
                <a:latin typeface="Times New Roman,Italic" pitchFamily="0" charset="1"/>
              </a:rPr>
              <a:t> </a:t>
            </a:r>
            <a:r>
              <a:rPr lang="ru-RU" sz="1403" baseline="0" b="0" i="1" dirty="0" spc="0">
                <a:latin typeface="Times New Roman,Italic" pitchFamily="0" charset="1"/>
              </a:rPr>
              <a:t>высвечивают</a:t>
            </a:r>
            <a:r>
              <a:rPr lang="ru-RU" sz="1403" baseline="0" b="0" i="1" dirty="0" spc="168">
                <a:latin typeface="Times New Roman,Italic" pitchFamily="0" charset="1"/>
              </a:rPr>
              <a:t> </a:t>
            </a:r>
            <a:r>
              <a:rPr lang="ru-RU" sz="1403" baseline="0" b="0" i="1" dirty="0" spc="0">
                <a:latin typeface="Times New Roman,Italic" pitchFamily="0" charset="1"/>
              </a:rPr>
              <a:t>сущ</a:t>
            </a:r>
            <a:r>
              <a:rPr lang="ru-RU" sz="1403" baseline="0" b="0" i="1" dirty="0" spc="-15">
                <a:latin typeface="Times New Roman,Italic" pitchFamily="0" charset="1"/>
              </a:rPr>
              <a:t>е</a:t>
            </a:r>
            <a:r>
              <a:rPr lang="ru-RU" sz="1403" baseline="0" b="0" i="1" dirty="0" spc="0">
                <a:latin typeface="Times New Roman,Italic" pitchFamily="0" charset="1"/>
              </a:rPr>
              <a:t>ствую</a:t>
            </a:r>
            <a:r>
              <a:rPr lang="ru-RU" sz="1403" baseline="0" b="0" i="1" dirty="0" spc="-19">
                <a:latin typeface="Times New Roman,Italic" pitchFamily="0" charset="1"/>
              </a:rPr>
              <a:t>щ</a:t>
            </a:r>
            <a:r>
              <a:rPr lang="ru-RU" sz="1403" baseline="0" b="0" i="1" dirty="0" spc="0">
                <a:latin typeface="Times New Roman,Italic" pitchFamily="0" charset="1"/>
              </a:rPr>
              <a:t>ие</a:t>
            </a:r>
            <a:r>
              <a:rPr lang="ru-RU" sz="1403" baseline="0" b="0" i="1" dirty="0" spc="157">
                <a:latin typeface="Times New Roman,Italic" pitchFamily="0" charset="1"/>
              </a:rPr>
              <a:t> </a:t>
            </a:r>
            <a:r>
              <a:rPr lang="ru-RU" sz="1403" baseline="0" b="0" i="1" dirty="0" spc="0">
                <a:latin typeface="Times New Roman,Italic" pitchFamily="0" charset="1"/>
              </a:rPr>
              <a:t>вопрос</a:t>
            </a:r>
            <a:r>
              <a:rPr lang="ru-RU" sz="1403" baseline="0" b="0" i="1" dirty="0" spc="-15">
                <a:latin typeface="Times New Roman,Italic" pitchFamily="0" charset="1"/>
              </a:rPr>
              <a:t>ы</a:t>
            </a:r>
            <a:r>
              <a:rPr lang="ru-RU" sz="1403" baseline="0" b="0" i="1" dirty="0" spc="151">
                <a:latin typeface="Times New Roman,Italic" pitchFamily="0" charset="1"/>
              </a:rPr>
              <a:t> </a:t>
            </a:r>
            <a:r>
              <a:rPr lang="ru-RU" sz="1403" baseline="0" b="0" i="1" dirty="0" spc="0">
                <a:latin typeface="Times New Roman,Italic" pitchFamily="0" charset="1"/>
              </a:rPr>
              <a:t>равнод</a:t>
            </a:r>
            <a:r>
              <a:rPr lang="ru-RU" sz="1403" baseline="0" b="0" i="1" dirty="0" spc="-15">
                <a:latin typeface="Times New Roman,Italic" pitchFamily="0" charset="1"/>
              </a:rPr>
              <a:t>у</a:t>
            </a:r>
            <a:r>
              <a:rPr lang="ru-RU" sz="1403" baseline="0" b="0" i="1" dirty="0" spc="0">
                <a:latin typeface="Times New Roman,Italic" pitchFamily="0" charset="1"/>
              </a:rPr>
              <a:t>шия</a:t>
            </a:r>
            <a:r>
              <a:rPr lang="ru-RU" sz="1403" baseline="0" b="0" i="1" dirty="0" spc="164">
                <a:latin typeface="Times New Roman,Italic" pitchFamily="0" charset="1"/>
              </a:rPr>
              <a:t> </a:t>
            </a:r>
            <a:r>
              <a:rPr lang="ru-RU" sz="1403" baseline="0" b="0" i="1" dirty="0" spc="0">
                <a:latin typeface="Times New Roman,Italic" pitchFamily="0" charset="1"/>
              </a:rPr>
              <a:t>и</a:t>
            </a:r>
            <a:r>
              <a:rPr lang="ru-RU" sz="1403" baseline="0" b="0" i="1" dirty="0" spc="164">
                <a:latin typeface="Times New Roman,Italic" pitchFamily="0" charset="1"/>
              </a:rPr>
              <a:t> </a:t>
            </a:r>
            <a:r>
              <a:rPr lang="ru-RU" sz="1403" baseline="0" b="0" i="1" dirty="0" spc="0">
                <a:latin typeface="Times New Roman,Italic" pitchFamily="0" charset="1"/>
              </a:rPr>
              <a:t>стремл</a:t>
            </a:r>
            <a:r>
              <a:rPr lang="ru-RU" sz="1403" baseline="0" b="0" i="1" dirty="0" spc="-12">
                <a:latin typeface="Times New Roman,Italic" pitchFamily="0" charset="1"/>
              </a:rPr>
              <a:t>е</a:t>
            </a:r>
            <a:r>
              <a:rPr lang="ru-RU" sz="1403" baseline="0" b="0" i="1" dirty="0" spc="0">
                <a:latin typeface="Times New Roman,Italic" pitchFamily="0" charset="1"/>
              </a:rPr>
              <a:t>ни</a:t>
            </a:r>
            <a:r>
              <a:rPr lang="ru-RU" sz="1403" baseline="0" b="0" i="1" dirty="0" spc="-12">
                <a:latin typeface="Times New Roman,Italic" pitchFamily="0" charset="1"/>
              </a:rPr>
              <a:t>я</a:t>
            </a:r>
            <a:r>
              <a:rPr lang="ru-RU" sz="1403" baseline="0" b="0" i="1" dirty="0" spc="-12">
                <a:latin typeface="Times New Roman" pitchFamily="0" charset="1"/>
              </a:rPr>
              <a:t> </a:t>
            </a:r>
          </a:p>
          <a:p>
            <a:pPr marL="0">
              <a:lnSpc>
                <a:spcPts val="1859"/>
              </a:lnSpc>
            </a:pPr>
            <a:r>
              <a:rPr lang="ru-RU" sz="1403" baseline="0" b="0" i="1" dirty="0" spc="0">
                <a:latin typeface="Times New Roman,Italic" pitchFamily="0" charset="1"/>
              </a:rPr>
              <a:t>людей</a:t>
            </a:r>
            <a:r>
              <a:rPr lang="ru-RU" sz="1403" baseline="0" b="0" i="1" dirty="0" spc="0">
                <a:latin typeface="Times New Roman" pitchFamily="0" charset="1"/>
              </a:rPr>
              <a:t> </a:t>
            </a:r>
            <a:r>
              <a:rPr lang="ru-RU" sz="1403" baseline="0" b="0" i="1" dirty="0" spc="0">
                <a:latin typeface="Times New Roman,Italic" pitchFamily="0" charset="1"/>
              </a:rPr>
              <a:t>к у</a:t>
            </a:r>
            <a:r>
              <a:rPr lang="ru-RU" sz="1403" baseline="0" b="0" i="1" dirty="0" spc="-15">
                <a:latin typeface="Times New Roman,Italic" pitchFamily="0" charset="1"/>
              </a:rPr>
              <a:t>д</a:t>
            </a:r>
            <a:r>
              <a:rPr lang="ru-RU" sz="1403" baseline="0" b="0" i="1" dirty="0" spc="0">
                <a:latin typeface="Times New Roman,Italic" pitchFamily="0" charset="1"/>
              </a:rPr>
              <a:t>овольствиям</a:t>
            </a:r>
            <a:r>
              <a:rPr lang="ru-RU" sz="1403" baseline="0" b="0" i="1" dirty="0" spc="0">
                <a:latin typeface="Times New Roman" pitchFamily="0" charset="1"/>
              </a:rPr>
              <a:t>).</a:t>
            </a:r>
            <a:r>
              <a:rPr lang="ru-RU" sz="1403" baseline="0" b="0" i="1" dirty="0" spc="-15">
                <a:latin typeface="Times New Roman" pitchFamily="0" charset="1"/>
              </a:rPr>
              <a:t>  </a:t>
            </a:r>
          </a:p>
        </p:txBody>
      </p:sp>
      <p:sp>
        <p:nvSpPr>
          <p:cNvPr id="184" name="Rectangle 184"/>
          <p:cNvSpPr/>
          <p:nvPr/>
        </p:nvSpPr>
        <p:spPr>
          <a:xfrm rot="0" flipH="0" flipV="0">
            <a:off x="1530350" y="2906673"/>
            <a:ext cx="2370581" cy="236863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ru-RU" sz="1296" baseline="0" b="1" i="0" dirty="0" spc="0">
                <a:latin typeface="Times New Roman" pitchFamily="0" charset="1"/>
              </a:rPr>
              <a:t>4.3.</a:t>
            </a:r>
            <a:r>
              <a:rPr lang="ru-RU" sz="1403" baseline="0" b="0" i="0" dirty="0" spc="0">
                <a:latin typeface="Times New Roman" pitchFamily="0" charset="1"/>
              </a:rPr>
              <a:t>   </a:t>
            </a:r>
            <a:r>
              <a:rPr lang="ru-RU" sz="1296" baseline="0" b="1" i="0" dirty="0" spc="0">
                <a:latin typeface="Times New Roman,Bold" pitchFamily="0" charset="1"/>
              </a:rPr>
              <a:t>Разбор понятия</a:t>
            </a:r>
            <a:r>
              <a:rPr lang="ru-RU" sz="1296" baseline="0" b="1" i="0" dirty="0" spc="0">
                <a:latin typeface="Times New Roman" pitchFamily="0" charset="1"/>
              </a:rPr>
              <a:t> </a:t>
            </a:r>
            <a:r>
              <a:rPr lang="ru-RU" sz="1296" baseline="0" b="1" i="0" dirty="0" spc="0">
                <a:latin typeface="Times New Roman,Bold" pitchFamily="0" charset="1"/>
              </a:rPr>
              <a:t>«счастье»</a:t>
            </a:r>
            <a:r>
              <a:rPr lang="ru-RU" sz="1403" baseline="0" b="0" i="0" dirty="0" spc="0">
                <a:latin typeface="Times New Roman" pitchFamily="0" charset="1"/>
              </a:rPr>
              <a:t> </a:t>
            </a:r>
          </a:p>
        </p:txBody>
      </p:sp>
      <p:sp>
        <p:nvSpPr>
          <p:cNvPr id="185" name="Rectangle 185"/>
          <p:cNvSpPr/>
          <p:nvPr/>
        </p:nvSpPr>
        <p:spPr>
          <a:xfrm rot="0" flipH="0" flipV="0">
            <a:off x="1530350" y="3170325"/>
            <a:ext cx="5536045" cy="236863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>
              <a:tabLst>
                <a:tab pos="219455" algn="l"/>
                <a:tab pos="658367" algn="l"/>
                <a:tab pos="1607144" algn="l"/>
                <a:tab pos="2789505" algn="l"/>
                <a:tab pos="3028822" algn="l"/>
                <a:tab pos="4862576" algn="l"/>
              </a:tabLst>
            </a:pPr>
            <a:r>
              <a:rPr lang="ru-RU" sz="1403" baseline="0" b="0" i="0" dirty="0" spc="0">
                <a:latin typeface="Times New Roman" pitchFamily="0" charset="1"/>
              </a:rPr>
              <a:t>- 	</a:t>
            </a:r>
            <a:r>
              <a:rPr lang="ru-RU" sz="1403" baseline="0" b="0" i="0" dirty="0" spc="0">
                <a:latin typeface="Times New Roman" pitchFamily="0" charset="1"/>
              </a:rPr>
              <a:t>Мы 	пос</a:t>
            </a:r>
            <a:r>
              <a:rPr lang="ru-RU" sz="1403" baseline="0" b="0" i="0" dirty="0" spc="-13">
                <a:latin typeface="Times New Roman" pitchFamily="0" charset="1"/>
              </a:rPr>
              <a:t>т</a:t>
            </a:r>
            <a:r>
              <a:rPr lang="ru-RU" sz="1403" baseline="0" b="0" i="0" dirty="0" spc="0">
                <a:latin typeface="Times New Roman" pitchFamily="0" charset="1"/>
              </a:rPr>
              <a:t>оянно 	сталкивае</a:t>
            </a:r>
            <a:r>
              <a:rPr lang="ru-RU" sz="1403" baseline="0" b="0" i="0" dirty="0" spc="-15">
                <a:latin typeface="Times New Roman" pitchFamily="0" charset="1"/>
              </a:rPr>
              <a:t>м</a:t>
            </a:r>
            <a:r>
              <a:rPr lang="ru-RU" sz="1403" baseline="0" b="0" i="0" dirty="0" spc="0">
                <a:latin typeface="Times New Roman" pitchFamily="0" charset="1"/>
              </a:rPr>
              <a:t>ся 	с</a:t>
            </a:r>
            <a:r>
              <a:rPr lang="ru-RU" sz="1403" baseline="0" b="0" i="0" dirty="0" spc="0">
                <a:latin typeface="Times New Roman" pitchFamily="0" charset="1"/>
              </a:rPr>
              <a:t> 	</a:t>
            </a:r>
            <a:r>
              <a:rPr lang="ru-RU" sz="1403" baseline="0" b="0" i="0" dirty="0" spc="0">
                <a:latin typeface="Times New Roman" pitchFamily="0" charset="1"/>
              </a:rPr>
              <a:t>проти</a:t>
            </a:r>
            <a:r>
              <a:rPr lang="ru-RU" sz="1403" baseline="0" b="0" i="0" dirty="0" spc="-12">
                <a:latin typeface="Times New Roman" pitchFamily="0" charset="1"/>
              </a:rPr>
              <a:t>в</a:t>
            </a:r>
            <a:r>
              <a:rPr lang="ru-RU" sz="1403" baseline="0" b="0" i="0" dirty="0" spc="0">
                <a:latin typeface="Times New Roman" pitchFamily="0" charset="1"/>
              </a:rPr>
              <a:t>опоставл</a:t>
            </a:r>
            <a:r>
              <a:rPr lang="ru-RU" sz="1403" baseline="0" b="0" i="0" dirty="0" spc="-12">
                <a:latin typeface="Times New Roman" pitchFamily="0" charset="1"/>
              </a:rPr>
              <a:t>е</a:t>
            </a:r>
            <a:r>
              <a:rPr lang="ru-RU" sz="1403" baseline="0" b="0" i="0" dirty="0" spc="0">
                <a:latin typeface="Times New Roman" pitchFamily="0" charset="1"/>
              </a:rPr>
              <a:t>нием</a:t>
            </a:r>
            <a:r>
              <a:rPr lang="ru-RU" sz="1403" baseline="0" b="0" i="0" dirty="0" spc="0">
                <a:latin typeface="Times New Roman" pitchFamily="0" charset="1"/>
              </a:rPr>
              <a:t> 	</a:t>
            </a:r>
            <a:r>
              <a:rPr lang="ru-RU" sz="1403" baseline="0" b="0" i="0" dirty="0" spc="0">
                <a:latin typeface="Times New Roman" pitchFamily="0" charset="1"/>
              </a:rPr>
              <a:t>понятий </a:t>
            </a:r>
          </a:p>
        </p:txBody>
      </p:sp>
      <p:sp>
        <p:nvSpPr>
          <p:cNvPr id="186" name="Rectangle 186"/>
          <p:cNvSpPr/>
          <p:nvPr/>
        </p:nvSpPr>
        <p:spPr>
          <a:xfrm rot="0" flipH="0" flipV="0">
            <a:off x="1080820" y="3406545"/>
            <a:ext cx="5984917" cy="471559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ru-RU" sz="1403" baseline="0" b="0" i="0" dirty="0" spc="0">
                <a:latin typeface="Times New Roman" pitchFamily="0" charset="1"/>
              </a:rPr>
              <a:t>«</a:t>
            </a:r>
            <a:r>
              <a:rPr lang="ru-RU" sz="1403" baseline="0" b="0" i="0" dirty="0" spc="-19">
                <a:latin typeface="Times New Roman" pitchFamily="0" charset="1"/>
              </a:rPr>
              <a:t>у</a:t>
            </a:r>
            <a:r>
              <a:rPr lang="ru-RU" sz="1403" baseline="0" b="0" i="0" dirty="0" spc="0">
                <a:latin typeface="Times New Roman" pitchFamily="0" charset="1"/>
              </a:rPr>
              <a:t>довольств</a:t>
            </a:r>
            <a:r>
              <a:rPr lang="ru-RU" sz="1403" baseline="0" b="0" i="0" dirty="0" spc="-12">
                <a:latin typeface="Times New Roman" pitchFamily="0" charset="1"/>
              </a:rPr>
              <a:t>и</a:t>
            </a:r>
            <a:r>
              <a:rPr lang="ru-RU" sz="1403" baseline="0" b="0" i="0" dirty="0" spc="0">
                <a:latin typeface="Times New Roman" pitchFamily="0" charset="1"/>
              </a:rPr>
              <a:t>е»</a:t>
            </a:r>
            <a:r>
              <a:rPr lang="ru-RU" sz="1403" baseline="0" b="0" i="0" dirty="0" spc="165">
                <a:latin typeface="Times New Roman" pitchFamily="0" charset="1"/>
              </a:rPr>
              <a:t> </a:t>
            </a:r>
            <a:r>
              <a:rPr lang="ru-RU" sz="1403" baseline="0" b="0" i="0" dirty="0" spc="0">
                <a:latin typeface="Times New Roman" pitchFamily="0" charset="1"/>
              </a:rPr>
              <a:t>и</a:t>
            </a:r>
            <a:r>
              <a:rPr lang="ru-RU" sz="1403" baseline="0" b="0" i="0" dirty="0" spc="168">
                <a:latin typeface="Times New Roman" pitchFamily="0" charset="1"/>
              </a:rPr>
              <a:t> </a:t>
            </a:r>
            <a:r>
              <a:rPr lang="ru-RU" sz="1403" baseline="0" b="0" i="0" dirty="0" spc="-19">
                <a:latin typeface="Times New Roman" pitchFamily="0" charset="1"/>
              </a:rPr>
              <a:t>«</a:t>
            </a:r>
            <a:r>
              <a:rPr lang="ru-RU" sz="1403" baseline="0" b="0" i="0" dirty="0" spc="0">
                <a:latin typeface="Times New Roman" pitchFamily="0" charset="1"/>
              </a:rPr>
              <a:t>счастье»</a:t>
            </a:r>
            <a:r>
              <a:rPr lang="ru-RU" sz="1403" baseline="0" b="0" i="0" dirty="0" spc="0">
                <a:latin typeface="Times New Roman" pitchFamily="0" charset="1"/>
              </a:rPr>
              <a:t>.</a:t>
            </a:r>
            <a:r>
              <a:rPr lang="ru-RU" sz="1403" baseline="0" b="0" i="0" dirty="0" spc="165">
                <a:latin typeface="Times New Roman" pitchFamily="0" charset="1"/>
              </a:rPr>
              <a:t> </a:t>
            </a:r>
            <a:r>
              <a:rPr lang="ru-RU" sz="1403" baseline="0" b="0" i="0" dirty="0" spc="0">
                <a:latin typeface="Times New Roman" pitchFamily="0" charset="1"/>
              </a:rPr>
              <a:t>Чтобы</a:t>
            </a:r>
            <a:r>
              <a:rPr lang="ru-RU" sz="1403" baseline="0" b="0" i="0" dirty="0" spc="164">
                <a:latin typeface="Times New Roman" pitchFamily="0" charset="1"/>
              </a:rPr>
              <a:t> </a:t>
            </a:r>
            <a:r>
              <a:rPr lang="ru-RU" sz="1403" baseline="0" b="0" i="0" dirty="0" spc="0">
                <a:latin typeface="Times New Roman" pitchFamily="0" charset="1"/>
              </a:rPr>
              <a:t>пони</a:t>
            </a:r>
            <a:r>
              <a:rPr lang="ru-RU" sz="1403" baseline="0" b="0" i="0" dirty="0" spc="-13">
                <a:latin typeface="Times New Roman" pitchFamily="0" charset="1"/>
              </a:rPr>
              <a:t>м</a:t>
            </a:r>
            <a:r>
              <a:rPr lang="ru-RU" sz="1403" baseline="0" b="0" i="0" dirty="0" spc="0">
                <a:latin typeface="Times New Roman" pitchFamily="0" charset="1"/>
              </a:rPr>
              <a:t>ать</a:t>
            </a:r>
            <a:r>
              <a:rPr lang="ru-RU" sz="1403" baseline="0" b="0" i="0" dirty="0" spc="174">
                <a:latin typeface="Times New Roman" pitchFamily="0" charset="1"/>
              </a:rPr>
              <a:t> </a:t>
            </a:r>
            <a:r>
              <a:rPr lang="ru-RU" sz="1403" baseline="0" b="0" i="0" dirty="0" spc="0">
                <a:latin typeface="Times New Roman" pitchFamily="0" charset="1"/>
              </a:rPr>
              <a:t>ра</a:t>
            </a:r>
            <a:r>
              <a:rPr lang="ru-RU" sz="1403" baseline="0" b="0" i="0" dirty="0" spc="-15">
                <a:latin typeface="Times New Roman" pitchFamily="0" charset="1"/>
              </a:rPr>
              <a:t>з</a:t>
            </a:r>
            <a:r>
              <a:rPr lang="ru-RU" sz="1403" baseline="0" b="0" i="0" dirty="0" spc="0">
                <a:latin typeface="Times New Roman" pitchFamily="0" charset="1"/>
              </a:rPr>
              <a:t>ниц</a:t>
            </a:r>
            <a:r>
              <a:rPr lang="ru-RU" sz="1403" baseline="0" b="0" i="0" dirty="0" spc="-13">
                <a:latin typeface="Times New Roman" pitchFamily="0" charset="1"/>
              </a:rPr>
              <a:t>у</a:t>
            </a:r>
            <a:r>
              <a:rPr lang="ru-RU" sz="1403" baseline="0" b="0" i="0" dirty="0" spc="0">
                <a:latin typeface="Times New Roman" pitchFamily="0" charset="1"/>
              </a:rPr>
              <a:t>,</a:t>
            </a:r>
            <a:r>
              <a:rPr lang="ru-RU" sz="1403" baseline="0" b="0" i="0" dirty="0" spc="160">
                <a:latin typeface="Times New Roman" pitchFamily="0" charset="1"/>
              </a:rPr>
              <a:t> </a:t>
            </a:r>
            <a:r>
              <a:rPr lang="ru-RU" sz="1403" baseline="0" b="0" i="0" dirty="0" spc="0">
                <a:latin typeface="Times New Roman" pitchFamily="0" charset="1"/>
              </a:rPr>
              <a:t>давайте</a:t>
            </a:r>
            <a:r>
              <a:rPr lang="ru-RU" sz="1403" baseline="0" b="0" i="0" dirty="0" spc="154">
                <a:latin typeface="Times New Roman" pitchFamily="0" charset="1"/>
              </a:rPr>
              <a:t> </a:t>
            </a:r>
            <a:r>
              <a:rPr lang="ru-RU" sz="1403" baseline="0" b="0" i="0" dirty="0" spc="0">
                <a:latin typeface="Times New Roman" pitchFamily="0" charset="1"/>
              </a:rPr>
              <a:t>под</a:t>
            </a:r>
            <a:r>
              <a:rPr lang="ru-RU" sz="1403" baseline="0" b="0" i="0" dirty="0" spc="-19">
                <a:latin typeface="Times New Roman" pitchFamily="0" charset="1"/>
              </a:rPr>
              <a:t>у</a:t>
            </a:r>
            <a:r>
              <a:rPr lang="ru-RU" sz="1403" baseline="0" b="0" i="0" dirty="0" spc="0">
                <a:latin typeface="Times New Roman" pitchFamily="0" charset="1"/>
              </a:rPr>
              <a:t>маем,</a:t>
            </a:r>
            <a:r>
              <a:rPr lang="ru-RU" sz="1403" baseline="0" b="0" i="0" dirty="0" spc="160">
                <a:latin typeface="Times New Roman" pitchFamily="0" charset="1"/>
              </a:rPr>
              <a:t> </a:t>
            </a:r>
            <a:r>
              <a:rPr lang="ru-RU" sz="1403" baseline="0" b="0" i="0" dirty="0" spc="0">
                <a:latin typeface="Times New Roman" pitchFamily="0" charset="1"/>
              </a:rPr>
              <a:t>в </a:t>
            </a:r>
          </a:p>
          <a:p>
            <a:pPr marL="0">
              <a:lnSpc>
                <a:spcPts val="1847"/>
              </a:lnSpc>
            </a:pPr>
            <a:r>
              <a:rPr lang="ru-RU" sz="1403" baseline="0" b="0" i="0" dirty="0" spc="0">
                <a:latin typeface="Times New Roman" pitchFamily="0" charset="1"/>
              </a:rPr>
              <a:t>чем от</a:t>
            </a:r>
            <a:r>
              <a:rPr lang="ru-RU" sz="1403" baseline="0" b="0" i="0" dirty="0" spc="-19">
                <a:latin typeface="Times New Roman" pitchFamily="0" charset="1"/>
              </a:rPr>
              <a:t>л</a:t>
            </a:r>
            <a:r>
              <a:rPr lang="ru-RU" sz="1403" baseline="0" b="0" i="0" dirty="0" spc="0">
                <a:latin typeface="Times New Roman" pitchFamily="0" charset="1"/>
              </a:rPr>
              <a:t>ичие</a:t>
            </a:r>
            <a:r>
              <a:rPr lang="ru-RU" sz="1403" baseline="0" b="0" i="0" dirty="0" spc="0">
                <a:latin typeface="Times New Roman" pitchFamily="0" charset="1"/>
              </a:rPr>
              <a:t>, </a:t>
            </a:r>
            <a:r>
              <a:rPr lang="ru-RU" sz="1403" baseline="0" b="0" i="0" dirty="0" spc="0">
                <a:latin typeface="Times New Roman" pitchFamily="0" charset="1"/>
              </a:rPr>
              <a:t>и ч</a:t>
            </a:r>
            <a:r>
              <a:rPr lang="ru-RU" sz="1403" baseline="0" b="0" i="0" dirty="0" spc="-16">
                <a:latin typeface="Times New Roman" pitchFamily="0" charset="1"/>
              </a:rPr>
              <a:t>т</a:t>
            </a:r>
            <a:r>
              <a:rPr lang="ru-RU" sz="1403" baseline="0" b="0" i="0" dirty="0" spc="0">
                <a:latin typeface="Times New Roman" pitchFamily="0" charset="1"/>
              </a:rPr>
              <a:t>о</a:t>
            </a:r>
            <a:r>
              <a:rPr lang="ru-RU" sz="1403" baseline="0" b="0" i="0" dirty="0" spc="-16">
                <a:latin typeface="Times New Roman" pitchFamily="0" charset="1"/>
              </a:rPr>
              <a:t> </a:t>
            </a:r>
            <a:r>
              <a:rPr lang="ru-RU" sz="1403" baseline="0" b="0" i="0" dirty="0" spc="0">
                <a:latin typeface="Times New Roman" pitchFamily="0" charset="1"/>
              </a:rPr>
              <a:t>же та</a:t>
            </a:r>
            <a:r>
              <a:rPr lang="ru-RU" sz="1403" baseline="0" b="0" i="0" dirty="0" spc="-12">
                <a:latin typeface="Times New Roman" pitchFamily="0" charset="1"/>
              </a:rPr>
              <a:t>к</a:t>
            </a:r>
            <a:r>
              <a:rPr lang="ru-RU" sz="1403" baseline="0" b="0" i="0" dirty="0" spc="0">
                <a:latin typeface="Times New Roman" pitchFamily="0" charset="1"/>
              </a:rPr>
              <a:t>ое сч</a:t>
            </a:r>
            <a:r>
              <a:rPr lang="ru-RU" sz="1403" baseline="0" b="0" i="0" dirty="0" spc="-12">
                <a:latin typeface="Times New Roman" pitchFamily="0" charset="1"/>
              </a:rPr>
              <a:t>а</a:t>
            </a:r>
            <a:r>
              <a:rPr lang="ru-RU" sz="1403" baseline="0" b="0" i="0" dirty="0" spc="0">
                <a:latin typeface="Times New Roman" pitchFamily="0" charset="1"/>
              </a:rPr>
              <a:t>стье</a:t>
            </a:r>
            <a:r>
              <a:rPr lang="ru-RU" sz="1403" baseline="0" b="0" i="0" dirty="0" spc="0">
                <a:latin typeface="Times New Roman" pitchFamily="0" charset="1"/>
              </a:rPr>
              <a:t>. </a:t>
            </a:r>
          </a:p>
        </p:txBody>
      </p:sp>
      <p:sp>
        <p:nvSpPr>
          <p:cNvPr id="187" name="Rectangle 187"/>
          <p:cNvSpPr/>
          <p:nvPr/>
        </p:nvSpPr>
        <p:spPr>
          <a:xfrm rot="0" flipH="0" flipV="0">
            <a:off x="1530350" y="3914037"/>
            <a:ext cx="2422398" cy="236863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ru-RU" sz="1403" baseline="0" b="0" i="0" dirty="0" spc="0">
                <a:latin typeface="Times New Roman" pitchFamily="0" charset="1"/>
              </a:rPr>
              <a:t>Разберем</a:t>
            </a:r>
            <a:r>
              <a:rPr lang="ru-RU" sz="1403" baseline="0" b="0" i="0" dirty="0" spc="-16">
                <a:latin typeface="Times New Roman" pitchFamily="0" charset="1"/>
              </a:rPr>
              <a:t> </a:t>
            </a:r>
            <a:r>
              <a:rPr lang="ru-RU" sz="1403" baseline="0" b="0" i="0" dirty="0" spc="0">
                <a:latin typeface="Times New Roman" pitchFamily="0" charset="1"/>
              </a:rPr>
              <a:t>на примере из жи</a:t>
            </a:r>
            <a:r>
              <a:rPr lang="ru-RU" sz="1403" baseline="0" b="0" i="0" dirty="0" spc="-12">
                <a:latin typeface="Times New Roman" pitchFamily="0" charset="1"/>
              </a:rPr>
              <a:t>з</a:t>
            </a:r>
            <a:r>
              <a:rPr lang="ru-RU" sz="1403" baseline="0" b="0" i="0" dirty="0" spc="0">
                <a:latin typeface="Times New Roman" pitchFamily="0" charset="1"/>
              </a:rPr>
              <a:t>ни</a:t>
            </a:r>
            <a:r>
              <a:rPr lang="ru-RU" sz="1403" baseline="0" b="0" i="0" dirty="0" spc="-15">
                <a:latin typeface="Times New Roman" pitchFamily="0" charset="1"/>
              </a:rPr>
              <a:t>. </a:t>
            </a:r>
          </a:p>
        </p:txBody>
      </p:sp>
      <p:sp>
        <p:nvSpPr>
          <p:cNvPr id="188" name="Rectangle 188"/>
          <p:cNvSpPr/>
          <p:nvPr/>
        </p:nvSpPr>
        <p:spPr>
          <a:xfrm rot="0" flipH="0" flipV="0">
            <a:off x="1530350" y="4184051"/>
            <a:ext cx="5536173" cy="239645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>
              <a:tabLst>
                <a:tab pos="449579" algn="l"/>
                <a:tab pos="1287449" algn="l"/>
                <a:tab pos="1881214" algn="l"/>
                <a:tab pos="2994926" algn="l"/>
                <a:tab pos="3669822" algn="l"/>
                <a:tab pos="4010278" algn="l"/>
                <a:tab pos="5059021" algn="l"/>
              </a:tabLst>
            </a:pPr>
            <a:r>
              <a:rPr lang="ru-RU" sz="1403" baseline="0" b="0" i="0" dirty="0" spc="0">
                <a:latin typeface="Times New Roman" pitchFamily="0" charset="1"/>
              </a:rPr>
              <a:t>1.</a:t>
            </a:r>
            <a:r>
              <a:rPr lang="ru-RU" sz="1403" baseline="0" b="0" i="0" dirty="0" spc="0">
                <a:latin typeface="Arial" pitchFamily="0" charset="1"/>
              </a:rPr>
              <a:t> 	</a:t>
            </a:r>
            <a:r>
              <a:rPr lang="ru-RU" sz="1403" baseline="0" b="0" i="0" dirty="0" spc="0">
                <a:latin typeface="Times New Roman" pitchFamily="0" charset="1"/>
              </a:rPr>
              <a:t>Дев</a:t>
            </a:r>
            <a:r>
              <a:rPr lang="ru-RU" sz="1403" baseline="0" b="0" i="0" dirty="0" spc="-19">
                <a:latin typeface="Times New Roman" pitchFamily="0" charset="1"/>
              </a:rPr>
              <a:t>у</a:t>
            </a:r>
            <a:r>
              <a:rPr lang="ru-RU" sz="1403" baseline="0" b="0" i="0" dirty="0" spc="0">
                <a:latin typeface="Times New Roman" pitchFamily="0" charset="1"/>
              </a:rPr>
              <a:t>шка 	дол</a:t>
            </a:r>
            <a:r>
              <a:rPr lang="ru-RU" sz="1403" baseline="0" b="0" i="0" dirty="0" spc="-12">
                <a:latin typeface="Times New Roman" pitchFamily="0" charset="1"/>
              </a:rPr>
              <a:t>г</a:t>
            </a:r>
            <a:r>
              <a:rPr lang="ru-RU" sz="1403" baseline="0" b="0" i="0" dirty="0" spc="0">
                <a:latin typeface="Times New Roman" pitchFamily="0" charset="1"/>
              </a:rPr>
              <a:t>о 	откладывает 	день</a:t>
            </a:r>
            <a:r>
              <a:rPr lang="ru-RU" sz="1403" baseline="0" b="0" i="0" dirty="0" spc="-12">
                <a:latin typeface="Times New Roman" pitchFamily="0" charset="1"/>
              </a:rPr>
              <a:t>г</a:t>
            </a:r>
            <a:r>
              <a:rPr lang="ru-RU" sz="1403" baseline="0" b="0" i="0" dirty="0" spc="0">
                <a:latin typeface="Times New Roman" pitchFamily="0" charset="1"/>
              </a:rPr>
              <a:t>и 	на 	компьют</a:t>
            </a:r>
            <a:r>
              <a:rPr lang="ru-RU" sz="1403" baseline="0" b="0" i="0" dirty="0" spc="-13">
                <a:latin typeface="Times New Roman" pitchFamily="0" charset="1"/>
              </a:rPr>
              <a:t>е</a:t>
            </a:r>
            <a:r>
              <a:rPr lang="ru-RU" sz="1403" baseline="0" b="0" i="0" dirty="0" spc="0">
                <a:latin typeface="Times New Roman" pitchFamily="0" charset="1"/>
              </a:rPr>
              <a:t>р. 	Чере</a:t>
            </a:r>
            <a:r>
              <a:rPr lang="ru-RU" sz="1403" baseline="0" b="0" i="0" dirty="0" spc="-15">
                <a:latin typeface="Times New Roman" pitchFamily="0" charset="1"/>
              </a:rPr>
              <a:t>з </a:t>
            </a:r>
          </a:p>
        </p:txBody>
      </p:sp>
      <p:sp>
        <p:nvSpPr>
          <p:cNvPr id="189" name="Rectangle 189"/>
          <p:cNvSpPr/>
          <p:nvPr/>
        </p:nvSpPr>
        <p:spPr>
          <a:xfrm rot="0" flipH="0" flipV="0">
            <a:off x="1080820" y="4423053"/>
            <a:ext cx="5984440" cy="471559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ru-RU" sz="1403" baseline="0" b="0" i="0" dirty="0" spc="0">
                <a:latin typeface="Times New Roman" pitchFamily="0" charset="1"/>
              </a:rPr>
              <a:t>продолжительное</a:t>
            </a:r>
            <a:r>
              <a:rPr lang="ru-RU" sz="1403" baseline="0" b="0" i="0" dirty="0" spc="679">
                <a:latin typeface="Times New Roman" pitchFamily="0" charset="1"/>
              </a:rPr>
              <a:t> </a:t>
            </a:r>
            <a:r>
              <a:rPr lang="ru-RU" sz="1403" baseline="0" b="0" i="0" dirty="0" spc="0">
                <a:latin typeface="Times New Roman" pitchFamily="0" charset="1"/>
              </a:rPr>
              <a:t>время</a:t>
            </a:r>
            <a:r>
              <a:rPr lang="ru-RU" sz="1403" baseline="0" b="0" i="0" dirty="0" spc="693">
                <a:latin typeface="Times New Roman" pitchFamily="0" charset="1"/>
              </a:rPr>
              <a:t> </a:t>
            </a:r>
            <a:r>
              <a:rPr lang="ru-RU" sz="1403" baseline="0" b="0" i="0" dirty="0" spc="0">
                <a:latin typeface="Times New Roman" pitchFamily="0" charset="1"/>
              </a:rPr>
              <a:t>н</a:t>
            </a:r>
            <a:r>
              <a:rPr lang="ru-RU" sz="1403" baseline="0" b="0" i="0" dirty="0" spc="-12">
                <a:latin typeface="Times New Roman" pitchFamily="0" charset="1"/>
              </a:rPr>
              <a:t>а</a:t>
            </a:r>
            <a:r>
              <a:rPr lang="ru-RU" sz="1403" baseline="0" b="0" i="0" dirty="0" spc="0">
                <a:latin typeface="Times New Roman" pitchFamily="0" charset="1"/>
              </a:rPr>
              <a:t>бир</a:t>
            </a:r>
            <a:r>
              <a:rPr lang="ru-RU" sz="1403" baseline="0" b="0" i="0" dirty="0" spc="-12">
                <a:latin typeface="Times New Roman" pitchFamily="0" charset="1"/>
              </a:rPr>
              <a:t>а</a:t>
            </a:r>
            <a:r>
              <a:rPr lang="ru-RU" sz="1403" baseline="0" b="0" i="0" dirty="0" spc="0">
                <a:latin typeface="Times New Roman" pitchFamily="0" charset="1"/>
              </a:rPr>
              <a:t>ется</a:t>
            </a:r>
            <a:r>
              <a:rPr lang="ru-RU" sz="1403" baseline="0" b="0" i="0" dirty="0" spc="679">
                <a:latin typeface="Times New Roman" pitchFamily="0" charset="1"/>
              </a:rPr>
              <a:t> </a:t>
            </a:r>
            <a:r>
              <a:rPr lang="ru-RU" sz="1403" baseline="0" b="0" i="0" dirty="0" spc="0">
                <a:latin typeface="Times New Roman" pitchFamily="0" charset="1"/>
              </a:rPr>
              <a:t>н</a:t>
            </a:r>
            <a:r>
              <a:rPr lang="ru-RU" sz="1403" baseline="0" b="0" i="0" dirty="0" spc="-19">
                <a:latin typeface="Times New Roman" pitchFamily="0" charset="1"/>
              </a:rPr>
              <a:t>у</a:t>
            </a:r>
            <a:r>
              <a:rPr lang="ru-RU" sz="1403" baseline="0" b="0" i="0" dirty="0" spc="0">
                <a:latin typeface="Times New Roman" pitchFamily="0" charset="1"/>
              </a:rPr>
              <a:t>жная</a:t>
            </a:r>
            <a:r>
              <a:rPr lang="ru-RU" sz="1403" baseline="0" b="0" i="0" dirty="0" spc="694">
                <a:latin typeface="Times New Roman" pitchFamily="0" charset="1"/>
              </a:rPr>
              <a:t> </a:t>
            </a:r>
            <a:r>
              <a:rPr lang="ru-RU" sz="1403" baseline="0" b="0" i="0" dirty="0" spc="0">
                <a:latin typeface="Times New Roman" pitchFamily="0" charset="1"/>
              </a:rPr>
              <a:t>с</a:t>
            </a:r>
            <a:r>
              <a:rPr lang="ru-RU" sz="1403" baseline="0" b="0" i="0" dirty="0" spc="-17">
                <a:latin typeface="Times New Roman" pitchFamily="0" charset="1"/>
              </a:rPr>
              <a:t>у</a:t>
            </a:r>
            <a:r>
              <a:rPr lang="ru-RU" sz="1403" baseline="0" b="0" i="0" dirty="0" spc="0">
                <a:latin typeface="Times New Roman" pitchFamily="0" charset="1"/>
              </a:rPr>
              <a:t>мма</a:t>
            </a:r>
            <a:r>
              <a:rPr lang="ru-RU" sz="1403" baseline="0" b="0" i="0" dirty="0" spc="0">
                <a:latin typeface="Times New Roman" pitchFamily="0" charset="1"/>
              </a:rPr>
              <a:t>,</a:t>
            </a:r>
            <a:r>
              <a:rPr lang="ru-RU" sz="1403" baseline="0" b="0" i="0" dirty="0" spc="693">
                <a:latin typeface="Times New Roman" pitchFamily="0" charset="1"/>
              </a:rPr>
              <a:t> </a:t>
            </a:r>
            <a:r>
              <a:rPr lang="ru-RU" sz="1403" baseline="0" b="0" i="0" dirty="0" spc="0">
                <a:latin typeface="Times New Roman" pitchFamily="0" charset="1"/>
              </a:rPr>
              <a:t>и</a:t>
            </a:r>
            <a:r>
              <a:rPr lang="ru-RU" sz="1403" baseline="0" b="0" i="0" dirty="0" spc="692">
                <a:latin typeface="Times New Roman" pitchFamily="0" charset="1"/>
              </a:rPr>
              <a:t> </a:t>
            </a:r>
            <a:r>
              <a:rPr lang="ru-RU" sz="1403" baseline="0" b="0" i="0" dirty="0" spc="0">
                <a:latin typeface="Times New Roman" pitchFamily="0" charset="1"/>
              </a:rPr>
              <a:t>она</a:t>
            </a:r>
            <a:r>
              <a:rPr lang="ru-RU" sz="1403" baseline="0" b="0" i="0" dirty="0" spc="679">
                <a:latin typeface="Times New Roman" pitchFamily="0" charset="1"/>
              </a:rPr>
              <a:t> </a:t>
            </a:r>
            <a:r>
              <a:rPr lang="ru-RU" sz="1403" baseline="0" b="0" i="0" dirty="0" spc="0">
                <a:latin typeface="Times New Roman" pitchFamily="0" charset="1"/>
              </a:rPr>
              <a:t>приобрет</a:t>
            </a:r>
            <a:r>
              <a:rPr lang="ru-RU" sz="1403" baseline="0" b="0" i="0" dirty="0" spc="-13">
                <a:latin typeface="Times New Roman" pitchFamily="0" charset="1"/>
              </a:rPr>
              <a:t>а</a:t>
            </a:r>
            <a:r>
              <a:rPr lang="ru-RU" sz="1403" baseline="0" b="0" i="0" dirty="0" spc="0">
                <a:latin typeface="Times New Roman" pitchFamily="0" charset="1"/>
              </a:rPr>
              <a:t>е</a:t>
            </a:r>
            <a:r>
              <a:rPr lang="ru-RU" sz="1403" baseline="0" b="0" i="0" dirty="0" spc="-13">
                <a:latin typeface="Times New Roman" pitchFamily="0" charset="1"/>
              </a:rPr>
              <a:t>т </a:t>
            </a:r>
          </a:p>
          <a:p>
            <a:pPr marL="0">
              <a:lnSpc>
                <a:spcPts val="1848"/>
              </a:lnSpc>
            </a:pPr>
            <a:r>
              <a:rPr lang="ru-RU" sz="1403" baseline="0" b="0" i="0" dirty="0" spc="0">
                <a:latin typeface="Times New Roman" pitchFamily="0" charset="1"/>
              </a:rPr>
              <a:t>желаем</a:t>
            </a:r>
            <a:r>
              <a:rPr lang="ru-RU" sz="1403" baseline="0" b="0" i="0" dirty="0" spc="-20">
                <a:latin typeface="Times New Roman" pitchFamily="0" charset="1"/>
              </a:rPr>
              <a:t>у</a:t>
            </a:r>
            <a:r>
              <a:rPr lang="ru-RU" sz="1403" baseline="0" b="0" i="0" dirty="0" spc="0">
                <a:latin typeface="Times New Roman" pitchFamily="0" charset="1"/>
              </a:rPr>
              <a:t>ю техник</a:t>
            </a:r>
            <a:r>
              <a:rPr lang="ru-RU" sz="1403" baseline="0" b="0" i="0" dirty="0" spc="-17">
                <a:latin typeface="Times New Roman" pitchFamily="0" charset="1"/>
              </a:rPr>
              <a:t>у</a:t>
            </a:r>
            <a:r>
              <a:rPr lang="ru-RU" sz="1403" baseline="0" b="0" i="0" dirty="0" spc="0">
                <a:latin typeface="Times New Roman" pitchFamily="0" charset="1"/>
              </a:rPr>
              <a:t>.</a:t>
            </a:r>
            <a:r>
              <a:rPr lang="ru-RU" sz="1403" baseline="0" b="0" i="0" dirty="0" spc="0">
                <a:latin typeface="Times New Roman" pitchFamily="0" charset="1"/>
              </a:rPr>
              <a:t> </a:t>
            </a:r>
          </a:p>
        </p:txBody>
      </p:sp>
      <p:sp>
        <p:nvSpPr>
          <p:cNvPr id="190" name="Rectangle 190"/>
          <p:cNvSpPr/>
          <p:nvPr/>
        </p:nvSpPr>
        <p:spPr>
          <a:xfrm rot="0" flipH="0" flipV="0">
            <a:off x="1080820" y="4892699"/>
            <a:ext cx="5985816" cy="471559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449529"/>
            <a:r>
              <a:rPr lang="ru-RU" sz="1403" baseline="0" b="0" i="0" dirty="0" spc="0">
                <a:latin typeface="Times New Roman" pitchFamily="0" charset="1"/>
              </a:rPr>
              <a:t>Как</a:t>
            </a:r>
            <a:r>
              <a:rPr lang="ru-RU" sz="1403" baseline="0" b="0" i="0" dirty="0" spc="358">
                <a:latin typeface="Times New Roman" pitchFamily="0" charset="1"/>
              </a:rPr>
              <a:t> </a:t>
            </a:r>
            <a:r>
              <a:rPr lang="ru-RU" sz="1403" baseline="0" b="0" i="0" dirty="0" spc="0">
                <a:latin typeface="Times New Roman" pitchFamily="0" charset="1"/>
              </a:rPr>
              <a:t>вы</a:t>
            </a:r>
            <a:r>
              <a:rPr lang="ru-RU" sz="1403" baseline="0" b="0" i="0" dirty="0" spc="345">
                <a:latin typeface="Times New Roman" pitchFamily="0" charset="1"/>
              </a:rPr>
              <a:t> </a:t>
            </a:r>
            <a:r>
              <a:rPr lang="ru-RU" sz="1403" baseline="0" b="0" i="0" dirty="0" spc="0">
                <a:latin typeface="Times New Roman" pitchFamily="0" charset="1"/>
              </a:rPr>
              <a:t>д</a:t>
            </a:r>
            <a:r>
              <a:rPr lang="ru-RU" sz="1403" baseline="0" b="0" i="0" dirty="0" spc="-19">
                <a:latin typeface="Times New Roman" pitchFamily="0" charset="1"/>
              </a:rPr>
              <a:t>у</a:t>
            </a:r>
            <a:r>
              <a:rPr lang="ru-RU" sz="1403" baseline="0" b="0" i="0" dirty="0" spc="0">
                <a:latin typeface="Times New Roman" pitchFamily="0" charset="1"/>
              </a:rPr>
              <a:t>маете,</a:t>
            </a:r>
            <a:r>
              <a:rPr lang="ru-RU" sz="1403" baseline="0" b="0" i="0" dirty="0" spc="352">
                <a:latin typeface="Times New Roman" pitchFamily="0" charset="1"/>
              </a:rPr>
              <a:t> </a:t>
            </a:r>
            <a:r>
              <a:rPr lang="ru-RU" sz="1403" baseline="0" b="0" i="0" dirty="0" spc="0">
                <a:latin typeface="Times New Roman" pitchFamily="0" charset="1"/>
              </a:rPr>
              <a:t>что</a:t>
            </a:r>
            <a:r>
              <a:rPr lang="ru-RU" sz="1403" baseline="0" b="0" i="0" dirty="0" spc="355">
                <a:latin typeface="Times New Roman" pitchFamily="0" charset="1"/>
              </a:rPr>
              <a:t> </a:t>
            </a:r>
            <a:r>
              <a:rPr lang="ru-RU" sz="1403" baseline="0" b="0" i="0" dirty="0" spc="0">
                <a:latin typeface="Times New Roman" pitchFamily="0" charset="1"/>
              </a:rPr>
              <a:t>при</a:t>
            </a:r>
            <a:r>
              <a:rPr lang="ru-RU" sz="1403" baseline="0" b="0" i="0" dirty="0" spc="355">
                <a:latin typeface="Times New Roman" pitchFamily="0" charset="1"/>
              </a:rPr>
              <a:t> </a:t>
            </a:r>
            <a:r>
              <a:rPr lang="ru-RU" sz="1403" baseline="0" b="0" i="0" dirty="0" spc="0">
                <a:latin typeface="Times New Roman" pitchFamily="0" charset="1"/>
              </a:rPr>
              <a:t>э</a:t>
            </a:r>
            <a:r>
              <a:rPr lang="ru-RU" sz="1403" baseline="0" b="0" i="0" dirty="0" spc="-16">
                <a:latin typeface="Times New Roman" pitchFamily="0" charset="1"/>
              </a:rPr>
              <a:t>т</a:t>
            </a:r>
            <a:r>
              <a:rPr lang="ru-RU" sz="1403" baseline="0" b="0" i="0" dirty="0" spc="0">
                <a:latin typeface="Times New Roman" pitchFamily="0" charset="1"/>
              </a:rPr>
              <a:t>ом</a:t>
            </a:r>
            <a:r>
              <a:rPr lang="ru-RU" sz="1403" baseline="0" b="0" i="0" dirty="0" spc="342">
                <a:latin typeface="Times New Roman" pitchFamily="0" charset="1"/>
              </a:rPr>
              <a:t> </a:t>
            </a:r>
            <a:r>
              <a:rPr lang="ru-RU" sz="1403" baseline="0" b="0" i="0" dirty="0" spc="0">
                <a:latin typeface="Times New Roman" pitchFamily="0" charset="1"/>
              </a:rPr>
              <a:t>она</a:t>
            </a:r>
            <a:r>
              <a:rPr lang="ru-RU" sz="1403" baseline="0" b="0" i="0" dirty="0" spc="356">
                <a:latin typeface="Times New Roman" pitchFamily="0" charset="1"/>
              </a:rPr>
              <a:t> </a:t>
            </a:r>
            <a:r>
              <a:rPr lang="ru-RU" sz="1403" baseline="0" b="0" i="0" dirty="0" spc="0">
                <a:latin typeface="Times New Roman" pitchFamily="0" charset="1"/>
              </a:rPr>
              <a:t>испы</a:t>
            </a:r>
            <a:r>
              <a:rPr lang="ru-RU" sz="1403" baseline="0" b="0" i="0" dirty="0" spc="-15">
                <a:latin typeface="Times New Roman" pitchFamily="0" charset="1"/>
              </a:rPr>
              <a:t>т</a:t>
            </a:r>
            <a:r>
              <a:rPr lang="ru-RU" sz="1403" baseline="0" b="0" i="0" dirty="0" spc="0">
                <a:latin typeface="Times New Roman" pitchFamily="0" charset="1"/>
              </a:rPr>
              <a:t>ывает</a:t>
            </a:r>
            <a:r>
              <a:rPr lang="ru-RU" sz="1403" baseline="0" b="0" i="0" dirty="0" spc="371">
                <a:latin typeface="Times New Roman" pitchFamily="0" charset="1"/>
              </a:rPr>
              <a:t> </a:t>
            </a:r>
            <a:r>
              <a:rPr lang="ru-RU" sz="1403" baseline="0" b="0" i="0" dirty="0" spc="0">
                <a:latin typeface="Times New Roman" pitchFamily="0" charset="1"/>
              </a:rPr>
              <a:t>–</a:t>
            </a:r>
            <a:r>
              <a:rPr lang="ru-RU" sz="1403" baseline="0" b="0" i="0" dirty="0" spc="360">
                <a:latin typeface="Times New Roman" pitchFamily="0" charset="1"/>
              </a:rPr>
              <a:t> </a:t>
            </a:r>
            <a:r>
              <a:rPr lang="ru-RU" sz="1403" baseline="0" b="0" i="0" dirty="0" spc="-19">
                <a:latin typeface="Times New Roman" pitchFamily="0" charset="1"/>
              </a:rPr>
              <a:t>у</a:t>
            </a:r>
            <a:r>
              <a:rPr lang="ru-RU" sz="1403" baseline="0" b="0" i="0" dirty="0" spc="0">
                <a:latin typeface="Times New Roman" pitchFamily="0" charset="1"/>
              </a:rPr>
              <a:t>довольствие</a:t>
            </a:r>
            <a:r>
              <a:rPr lang="ru-RU" sz="1403" baseline="0" b="0" i="0" dirty="0" spc="361">
                <a:latin typeface="Times New Roman" pitchFamily="0" charset="1"/>
              </a:rPr>
              <a:t> </a:t>
            </a:r>
            <a:r>
              <a:rPr lang="ru-RU" sz="1403" baseline="0" b="0" i="0" dirty="0" spc="0">
                <a:latin typeface="Times New Roman" pitchFamily="0" charset="1"/>
              </a:rPr>
              <a:t>и</a:t>
            </a:r>
            <a:r>
              <a:rPr lang="ru-RU" sz="1403" baseline="0" b="0" i="0" dirty="0" spc="-17">
                <a:latin typeface="Times New Roman" pitchFamily="0" charset="1"/>
              </a:rPr>
              <a:t>л</a:t>
            </a:r>
            <a:r>
              <a:rPr lang="ru-RU" sz="1403" baseline="0" b="0" i="0" dirty="0" spc="0">
                <a:latin typeface="Times New Roman" pitchFamily="0" charset="1"/>
              </a:rPr>
              <a:t>и </a:t>
            </a:r>
          </a:p>
          <a:p>
            <a:pPr marL="0">
              <a:lnSpc>
                <a:spcPts val="1847"/>
              </a:lnSpc>
            </a:pPr>
            <a:r>
              <a:rPr lang="ru-RU" sz="1403" baseline="0" b="0" i="0" dirty="0" spc="0">
                <a:latin typeface="Times New Roman" pitchFamily="0" charset="1"/>
              </a:rPr>
              <a:t>счасть</a:t>
            </a:r>
            <a:r>
              <a:rPr lang="ru-RU" sz="1403" baseline="0" b="0" i="0" dirty="0" spc="-15">
                <a:latin typeface="Times New Roman" pitchFamily="0" charset="1"/>
              </a:rPr>
              <a:t>е</a:t>
            </a:r>
            <a:r>
              <a:rPr lang="ru-RU" sz="1403" baseline="0" b="0" i="0" dirty="0" spc="0">
                <a:latin typeface="Times New Roman" pitchFamily="0" charset="1"/>
              </a:rPr>
              <a:t>?</a:t>
            </a:r>
            <a:r>
              <a:rPr lang="ru-RU" sz="1403" baseline="0" b="0" i="0" dirty="0" spc="0">
                <a:latin typeface="Times New Roman" pitchFamily="0" charset="1"/>
              </a:rPr>
              <a:t> </a:t>
            </a:r>
          </a:p>
        </p:txBody>
      </p:sp>
      <p:sp>
        <p:nvSpPr>
          <p:cNvPr id="191" name="Rectangle 191"/>
          <p:cNvSpPr/>
          <p:nvPr/>
        </p:nvSpPr>
        <p:spPr>
          <a:xfrm rot="0" flipH="0" flipV="0">
            <a:off x="1758950" y="5363615"/>
            <a:ext cx="1238250" cy="236863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ru-RU" sz="1403" baseline="0" b="0" i="1" dirty="0" spc="0">
                <a:latin typeface="Times New Roman,Italic" pitchFamily="0" charset="1"/>
              </a:rPr>
              <a:t>(Удовол</a:t>
            </a:r>
            <a:r>
              <a:rPr lang="ru-RU" sz="1403" baseline="0" b="0" i="1" dirty="0" spc="-16">
                <a:latin typeface="Times New Roman,Italic" pitchFamily="0" charset="1"/>
              </a:rPr>
              <a:t>ь</a:t>
            </a:r>
            <a:r>
              <a:rPr lang="ru-RU" sz="1403" baseline="0" b="0" i="1" dirty="0" spc="0">
                <a:latin typeface="Times New Roman,Italic" pitchFamily="0" charset="1"/>
              </a:rPr>
              <a:t>ствие)</a:t>
            </a:r>
            <a:r>
              <a:rPr lang="ru-RU" sz="1403" baseline="0" b="0" i="1" dirty="0" spc="0">
                <a:latin typeface="Times New Roman" pitchFamily="0" charset="1"/>
              </a:rPr>
              <a:t> </a:t>
            </a:r>
          </a:p>
        </p:txBody>
      </p:sp>
      <p:sp>
        <p:nvSpPr>
          <p:cNvPr id="192" name="Rectangle 192"/>
          <p:cNvSpPr/>
          <p:nvPr/>
        </p:nvSpPr>
        <p:spPr>
          <a:xfrm rot="0" flipH="0" flipV="0">
            <a:off x="1758950" y="5598311"/>
            <a:ext cx="2969767" cy="236863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ru-RU" sz="1403" baseline="0" b="0" i="0" dirty="0" spc="0">
                <a:latin typeface="Times New Roman" pitchFamily="0" charset="1"/>
              </a:rPr>
              <a:t>Теперь</a:t>
            </a:r>
            <a:r>
              <a:rPr lang="ru-RU" sz="1403" baseline="0" b="0" i="0" dirty="0" spc="-15">
                <a:latin typeface="Times New Roman" pitchFamily="0" charset="1"/>
              </a:rPr>
              <a:t> </a:t>
            </a:r>
            <a:r>
              <a:rPr lang="ru-RU" sz="1403" baseline="0" b="0" i="0" dirty="0" spc="0">
                <a:latin typeface="Times New Roman" pitchFamily="0" charset="1"/>
              </a:rPr>
              <a:t>раскроем</a:t>
            </a:r>
            <a:r>
              <a:rPr lang="ru-RU" sz="1403" baseline="0" b="0" i="0" dirty="0" spc="-16">
                <a:latin typeface="Times New Roman" pitchFamily="0" charset="1"/>
              </a:rPr>
              <a:t> </a:t>
            </a:r>
            <a:r>
              <a:rPr lang="ru-RU" sz="1403" baseline="0" b="0" i="0" dirty="0" spc="0">
                <a:latin typeface="Times New Roman" pitchFamily="0" charset="1"/>
              </a:rPr>
              <a:t>д</a:t>
            </a:r>
            <a:r>
              <a:rPr lang="ru-RU" sz="1403" baseline="0" b="0" i="0" dirty="0" spc="-12">
                <a:latin typeface="Times New Roman" pitchFamily="0" charset="1"/>
              </a:rPr>
              <a:t>е</a:t>
            </a:r>
            <a:r>
              <a:rPr lang="ru-RU" sz="1403" baseline="0" b="0" i="0" dirty="0" spc="0">
                <a:latin typeface="Times New Roman" pitchFamily="0" charset="1"/>
              </a:rPr>
              <a:t>тали этой ис</a:t>
            </a:r>
            <a:r>
              <a:rPr lang="ru-RU" sz="1403" baseline="0" b="0" i="0" dirty="0" spc="-12">
                <a:latin typeface="Times New Roman" pitchFamily="0" charset="1"/>
              </a:rPr>
              <a:t>т</a:t>
            </a:r>
            <a:r>
              <a:rPr lang="ru-RU" sz="1403" baseline="0" b="0" i="0" dirty="0" spc="0">
                <a:latin typeface="Times New Roman" pitchFamily="0" charset="1"/>
              </a:rPr>
              <a:t>ории.</a:t>
            </a:r>
            <a:r>
              <a:rPr lang="ru-RU" sz="1403" baseline="0" b="0" i="0" dirty="0" spc="0">
                <a:latin typeface="Times New Roman" pitchFamily="0" charset="1"/>
              </a:rPr>
              <a:t> </a:t>
            </a:r>
          </a:p>
        </p:txBody>
      </p:sp>
      <p:sp>
        <p:nvSpPr>
          <p:cNvPr id="193" name="Rectangle 193"/>
          <p:cNvSpPr/>
          <p:nvPr/>
        </p:nvSpPr>
        <p:spPr>
          <a:xfrm rot="0" flipH="0" flipV="0">
            <a:off x="1080820" y="5830225"/>
            <a:ext cx="5982987" cy="945257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449529">
              <a:tabLst>
                <a:tab pos="899108" algn="l"/>
              </a:tabLst>
            </a:pPr>
            <a:r>
              <a:rPr lang="ru-RU" sz="1403" baseline="0" b="0" i="0" dirty="0" spc="0">
                <a:latin typeface="Times New Roman" pitchFamily="0" charset="1"/>
              </a:rPr>
              <a:t>2.</a:t>
            </a:r>
            <a:r>
              <a:rPr lang="ru-RU" sz="1403" baseline="0" b="0" i="0" dirty="0" spc="0">
                <a:latin typeface="Arial" pitchFamily="0" charset="1"/>
              </a:rPr>
              <a:t> 	</a:t>
            </a:r>
            <a:r>
              <a:rPr lang="ru-RU" sz="1403" baseline="0" b="0" i="0" dirty="0" spc="0">
                <a:latin typeface="Times New Roman" pitchFamily="0" charset="1"/>
              </a:rPr>
              <a:t>Дев</a:t>
            </a:r>
            <a:r>
              <a:rPr lang="ru-RU" sz="1403" baseline="0" b="0" i="0" dirty="0" spc="-19">
                <a:latin typeface="Times New Roman" pitchFamily="0" charset="1"/>
              </a:rPr>
              <a:t>у</a:t>
            </a:r>
            <a:r>
              <a:rPr lang="ru-RU" sz="1403" baseline="0" b="0" i="0" dirty="0" spc="0">
                <a:latin typeface="Times New Roman" pitchFamily="0" charset="1"/>
              </a:rPr>
              <a:t>шка попала в </a:t>
            </a:r>
            <a:r>
              <a:rPr lang="ru-RU" sz="1403" baseline="0" b="0" i="0" dirty="0" spc="-12">
                <a:latin typeface="Times New Roman" pitchFamily="0" charset="1"/>
              </a:rPr>
              <a:t>а</a:t>
            </a:r>
            <a:r>
              <a:rPr lang="ru-RU" sz="1403" baseline="0" b="0" i="0" dirty="0" spc="0">
                <a:latin typeface="Times New Roman" pitchFamily="0" charset="1"/>
              </a:rPr>
              <a:t>варию и дол</a:t>
            </a:r>
            <a:r>
              <a:rPr lang="ru-RU" sz="1403" baseline="0" b="0" i="0" dirty="0" spc="-12">
                <a:latin typeface="Times New Roman" pitchFamily="0" charset="1"/>
              </a:rPr>
              <a:t>г</a:t>
            </a:r>
            <a:r>
              <a:rPr lang="ru-RU" sz="1403" baseline="0" b="0" i="0" dirty="0" spc="0">
                <a:latin typeface="Times New Roman" pitchFamily="0" charset="1"/>
              </a:rPr>
              <a:t>о н</a:t>
            </a:r>
            <a:r>
              <a:rPr lang="ru-RU" sz="1403" baseline="0" b="0" i="0" dirty="0" spc="-12">
                <a:latin typeface="Times New Roman" pitchFamily="0" charset="1"/>
              </a:rPr>
              <a:t>а</a:t>
            </a:r>
            <a:r>
              <a:rPr lang="ru-RU" sz="1403" baseline="0" b="0" i="0" dirty="0" spc="0">
                <a:latin typeface="Times New Roman" pitchFamily="0" charset="1"/>
              </a:rPr>
              <a:t>ходилась без движения. Он</a:t>
            </a:r>
            <a:r>
              <a:rPr lang="ru-RU" sz="1403" baseline="0" b="0" i="0" dirty="0" spc="-12">
                <a:latin typeface="Times New Roman" pitchFamily="0" charset="1"/>
              </a:rPr>
              <a:t>а </a:t>
            </a:r>
          </a:p>
          <a:p>
            <a:pPr marL="0">
              <a:lnSpc>
                <a:spcPts val="1860"/>
              </a:lnSpc>
            </a:pPr>
            <a:r>
              <a:rPr lang="ru-RU" sz="1403" baseline="0" b="0" i="0" dirty="0" spc="0">
                <a:latin typeface="Times New Roman" pitchFamily="0" charset="1"/>
              </a:rPr>
              <a:t>приложила ма</a:t>
            </a:r>
            <a:r>
              <a:rPr lang="ru-RU" sz="1403" baseline="0" b="0" i="0" dirty="0" spc="-12">
                <a:latin typeface="Times New Roman" pitchFamily="0" charset="1"/>
              </a:rPr>
              <a:t>с</a:t>
            </a:r>
            <a:r>
              <a:rPr lang="ru-RU" sz="1403" baseline="0" b="0" i="0" dirty="0" spc="0">
                <a:latin typeface="Times New Roman" pitchFamily="0" charset="1"/>
              </a:rPr>
              <a:t>с</a:t>
            </a:r>
            <a:r>
              <a:rPr lang="ru-RU" sz="1403" baseline="0" b="0" i="0" dirty="0" spc="-17">
                <a:latin typeface="Times New Roman" pitchFamily="0" charset="1"/>
              </a:rPr>
              <a:t>у</a:t>
            </a:r>
            <a:r>
              <a:rPr lang="ru-RU" sz="1403" baseline="0" b="0" i="0" dirty="0" spc="0">
                <a:latin typeface="Times New Roman" pitchFamily="0" charset="1"/>
              </a:rPr>
              <a:t> </a:t>
            </a:r>
            <a:r>
              <a:rPr lang="ru-RU" sz="1403" baseline="0" b="0" i="0" dirty="0" spc="-19">
                <a:latin typeface="Times New Roman" pitchFamily="0" charset="1"/>
              </a:rPr>
              <a:t>у</a:t>
            </a:r>
            <a:r>
              <a:rPr lang="ru-RU" sz="1403" baseline="0" b="0" i="0" dirty="0" spc="0">
                <a:latin typeface="Times New Roman" pitchFamily="0" charset="1"/>
              </a:rPr>
              <a:t>силий и проя</a:t>
            </a:r>
            <a:r>
              <a:rPr lang="ru-RU" sz="1403" baseline="0" b="0" i="0" dirty="0" spc="-13">
                <a:latin typeface="Times New Roman" pitchFamily="0" charset="1"/>
              </a:rPr>
              <a:t>в</a:t>
            </a:r>
            <a:r>
              <a:rPr lang="ru-RU" sz="1403" baseline="0" b="0" i="0" dirty="0" spc="0">
                <a:latin typeface="Times New Roman" pitchFamily="0" charset="1"/>
              </a:rPr>
              <a:t>ила волю, чтобы </a:t>
            </a:r>
            <a:r>
              <a:rPr lang="ru-RU" sz="1403" baseline="0" b="0" i="0" dirty="0" spc="-12">
                <a:latin typeface="Times New Roman" pitchFamily="0" charset="1"/>
              </a:rPr>
              <a:t>с</a:t>
            </a:r>
            <a:r>
              <a:rPr lang="ru-RU" sz="1403" baseline="0" b="0" i="0" dirty="0" spc="0">
                <a:latin typeface="Times New Roman" pitchFamily="0" charset="1"/>
              </a:rPr>
              <a:t>нова ходить. После этого </a:t>
            </a:r>
          </a:p>
          <a:p>
            <a:pPr marL="0">
              <a:lnSpc>
                <a:spcPts val="1848"/>
              </a:lnSpc>
            </a:pPr>
            <a:r>
              <a:rPr lang="ru-RU" sz="1403" baseline="0" b="0" i="0" dirty="0" spc="0">
                <a:latin typeface="Times New Roman" pitchFamily="0" charset="1"/>
              </a:rPr>
              <a:t>она</a:t>
            </a:r>
            <a:r>
              <a:rPr lang="ru-RU" sz="1403" baseline="0" b="0" i="0" dirty="0" spc="644">
                <a:latin typeface="Times New Roman" pitchFamily="0" charset="1"/>
              </a:rPr>
              <a:t> </a:t>
            </a:r>
            <a:r>
              <a:rPr lang="ru-RU" sz="1403" baseline="0" b="0" i="0" dirty="0" spc="0">
                <a:latin typeface="Times New Roman" pitchFamily="0" charset="1"/>
              </a:rPr>
              <a:t>ре</a:t>
            </a:r>
            <a:r>
              <a:rPr lang="ru-RU" sz="1403" baseline="0" b="0" i="0" dirty="0" spc="-13">
                <a:latin typeface="Times New Roman" pitchFamily="0" charset="1"/>
              </a:rPr>
              <a:t>ш</a:t>
            </a:r>
            <a:r>
              <a:rPr lang="ru-RU" sz="1403" baseline="0" b="0" i="0" dirty="0" spc="0">
                <a:latin typeface="Times New Roman" pitchFamily="0" charset="1"/>
              </a:rPr>
              <a:t>ила</a:t>
            </a:r>
            <a:r>
              <a:rPr lang="ru-RU" sz="1403" baseline="0" b="0" i="0" dirty="0" spc="655">
                <a:latin typeface="Times New Roman" pitchFamily="0" charset="1"/>
              </a:rPr>
              <a:t> </a:t>
            </a:r>
            <a:r>
              <a:rPr lang="ru-RU" sz="1403" baseline="0" b="0" i="0" dirty="0" spc="0">
                <a:latin typeface="Times New Roman" pitchFamily="0" charset="1"/>
              </a:rPr>
              <a:t>по</a:t>
            </a:r>
            <a:r>
              <a:rPr lang="ru-RU" sz="1403" baseline="0" b="0" i="0" dirty="0" spc="-13">
                <a:latin typeface="Times New Roman" pitchFamily="0" charset="1"/>
              </a:rPr>
              <a:t>м</a:t>
            </a:r>
            <a:r>
              <a:rPr lang="ru-RU" sz="1403" baseline="0" b="0" i="0" dirty="0" spc="0">
                <a:latin typeface="Times New Roman" pitchFamily="0" charset="1"/>
              </a:rPr>
              <a:t>о</a:t>
            </a:r>
            <a:r>
              <a:rPr lang="ru-RU" sz="1403" baseline="0" b="0" i="0" dirty="0" spc="-12">
                <a:latin typeface="Times New Roman" pitchFamily="0" charset="1"/>
              </a:rPr>
              <a:t>г</a:t>
            </a:r>
            <a:r>
              <a:rPr lang="ru-RU" sz="1403" baseline="0" b="0" i="0" dirty="0" spc="0">
                <a:latin typeface="Times New Roman" pitchFamily="0" charset="1"/>
              </a:rPr>
              <a:t>ать</a:t>
            </a:r>
            <a:r>
              <a:rPr lang="ru-RU" sz="1403" baseline="0" b="0" i="0" dirty="0" spc="655">
                <a:latin typeface="Times New Roman" pitchFamily="0" charset="1"/>
              </a:rPr>
              <a:t> </a:t>
            </a:r>
            <a:r>
              <a:rPr lang="ru-RU" sz="1403" baseline="0" b="0" i="0" dirty="0" spc="0">
                <a:latin typeface="Times New Roman" pitchFamily="0" charset="1"/>
              </a:rPr>
              <a:t>людям,</a:t>
            </a:r>
            <a:r>
              <a:rPr lang="ru-RU" sz="1403" baseline="0" b="0" i="0" dirty="0" spc="654">
                <a:latin typeface="Times New Roman" pitchFamily="0" charset="1"/>
              </a:rPr>
              <a:t> </a:t>
            </a:r>
            <a:r>
              <a:rPr lang="ru-RU" sz="1403" baseline="0" b="0" i="0" dirty="0" spc="0">
                <a:latin typeface="Times New Roman" pitchFamily="0" charset="1"/>
              </a:rPr>
              <a:t>н</a:t>
            </a:r>
            <a:r>
              <a:rPr lang="ru-RU" sz="1403" baseline="0" b="0" i="0" dirty="0" spc="-12">
                <a:latin typeface="Times New Roman" pitchFamily="0" charset="1"/>
              </a:rPr>
              <a:t>а</a:t>
            </a:r>
            <a:r>
              <a:rPr lang="ru-RU" sz="1403" baseline="0" b="0" i="0" dirty="0" spc="0">
                <a:latin typeface="Times New Roman" pitchFamily="0" charset="1"/>
              </a:rPr>
              <a:t>ходящим</a:t>
            </a:r>
            <a:r>
              <a:rPr lang="ru-RU" sz="1403" baseline="0" b="0" i="0" dirty="0" spc="-13">
                <a:latin typeface="Times New Roman" pitchFamily="0" charset="1"/>
              </a:rPr>
              <a:t>с</a:t>
            </a:r>
            <a:r>
              <a:rPr lang="ru-RU" sz="1403" baseline="0" b="0" i="0" dirty="0" spc="0">
                <a:latin typeface="Times New Roman" pitchFamily="0" charset="1"/>
              </a:rPr>
              <a:t>я</a:t>
            </a:r>
            <a:r>
              <a:rPr lang="ru-RU" sz="1403" baseline="0" b="0" i="0" dirty="0" spc="657">
                <a:latin typeface="Times New Roman" pitchFamily="0" charset="1"/>
              </a:rPr>
              <a:t> </a:t>
            </a:r>
            <a:r>
              <a:rPr lang="ru-RU" sz="1403" baseline="0" b="0" i="0" dirty="0" spc="0">
                <a:latin typeface="Times New Roman" pitchFamily="0" charset="1"/>
              </a:rPr>
              <a:t>в</a:t>
            </a:r>
            <a:r>
              <a:rPr lang="ru-RU" sz="1403" baseline="0" b="0" i="0" dirty="0" spc="652">
                <a:latin typeface="Times New Roman" pitchFamily="0" charset="1"/>
              </a:rPr>
              <a:t> </a:t>
            </a:r>
            <a:r>
              <a:rPr lang="ru-RU" sz="1403" baseline="0" b="0" i="0" dirty="0" spc="0">
                <a:latin typeface="Times New Roman" pitchFamily="0" charset="1"/>
              </a:rPr>
              <a:t>схожих</a:t>
            </a:r>
            <a:r>
              <a:rPr lang="ru-RU" sz="1403" baseline="0" b="0" i="0" dirty="0" spc="655">
                <a:latin typeface="Times New Roman" pitchFamily="0" charset="1"/>
              </a:rPr>
              <a:t> </a:t>
            </a:r>
            <a:r>
              <a:rPr lang="ru-RU" sz="1403" baseline="0" b="0" i="0" dirty="0" spc="0">
                <a:latin typeface="Times New Roman" pitchFamily="0" charset="1"/>
              </a:rPr>
              <a:t>сит</a:t>
            </a:r>
            <a:r>
              <a:rPr lang="ru-RU" sz="1403" baseline="0" b="0" i="0" dirty="0" spc="-20">
                <a:latin typeface="Times New Roman" pitchFamily="0" charset="1"/>
              </a:rPr>
              <a:t>у</a:t>
            </a:r>
            <a:r>
              <a:rPr lang="ru-RU" sz="1403" baseline="0" b="0" i="0" dirty="0" spc="0">
                <a:latin typeface="Times New Roman" pitchFamily="0" charset="1"/>
              </a:rPr>
              <a:t>ациях,</a:t>
            </a:r>
            <a:r>
              <a:rPr lang="ru-RU" sz="1403" baseline="0" b="0" i="0" dirty="0" spc="652">
                <a:latin typeface="Times New Roman" pitchFamily="0" charset="1"/>
              </a:rPr>
              <a:t> </a:t>
            </a:r>
            <a:r>
              <a:rPr lang="ru-RU" sz="1403" baseline="0" b="0" i="0" dirty="0" spc="0">
                <a:latin typeface="Times New Roman" pitchFamily="0" charset="1"/>
              </a:rPr>
              <a:t>вед</a:t>
            </a:r>
            <a:r>
              <a:rPr lang="ru-RU" sz="1403" baseline="0" b="0" i="0" dirty="0" spc="-13">
                <a:latin typeface="Times New Roman" pitchFamily="0" charset="1"/>
              </a:rPr>
              <a:t>ь </a:t>
            </a:r>
          </a:p>
          <a:p>
            <a:pPr marL="0">
              <a:lnSpc>
                <a:spcPts val="1847"/>
              </a:lnSpc>
            </a:pPr>
            <a:r>
              <a:rPr lang="ru-RU" sz="1403" baseline="0" b="0" i="0" dirty="0" spc="0">
                <a:latin typeface="Times New Roman" pitchFamily="0" charset="1"/>
              </a:rPr>
              <a:t>пр</a:t>
            </a:r>
            <a:r>
              <a:rPr lang="ru-RU" sz="1403" baseline="0" b="0" i="0" dirty="0" spc="-12">
                <a:latin typeface="Times New Roman" pitchFamily="0" charset="1"/>
              </a:rPr>
              <a:t>е</a:t>
            </a:r>
            <a:r>
              <a:rPr lang="ru-RU" sz="1403" baseline="0" b="0" i="0" dirty="0" spc="0">
                <a:latin typeface="Times New Roman" pitchFamily="0" charset="1"/>
              </a:rPr>
              <a:t>красно знает, как важна </a:t>
            </a:r>
            <a:r>
              <a:rPr lang="ru-RU" sz="1403" baseline="0" b="0" i="0" dirty="0" spc="-12">
                <a:latin typeface="Times New Roman" pitchFamily="0" charset="1"/>
              </a:rPr>
              <a:t>м</a:t>
            </a:r>
            <a:r>
              <a:rPr lang="ru-RU" sz="1403" baseline="0" b="0" i="0" dirty="0" spc="0">
                <a:latin typeface="Times New Roman" pitchFamily="0" charset="1"/>
              </a:rPr>
              <a:t>оральн</a:t>
            </a:r>
            <a:r>
              <a:rPr lang="ru-RU" sz="1403" baseline="0" b="0" i="0" dirty="0" spc="-12">
                <a:latin typeface="Times New Roman" pitchFamily="0" charset="1"/>
              </a:rPr>
              <a:t>а</a:t>
            </a:r>
            <a:r>
              <a:rPr lang="ru-RU" sz="1403" baseline="0" b="0" i="0" dirty="0" spc="0">
                <a:latin typeface="Times New Roman" pitchFamily="0" charset="1"/>
              </a:rPr>
              <a:t>я поддержка, в перв</a:t>
            </a:r>
            <a:r>
              <a:rPr lang="ru-RU" sz="1403" baseline="0" b="0" i="0" dirty="0" spc="-22">
                <a:latin typeface="Times New Roman" pitchFamily="0" charset="1"/>
              </a:rPr>
              <a:t>у</a:t>
            </a:r>
            <a:r>
              <a:rPr lang="ru-RU" sz="1403" baseline="0" b="0" i="0" dirty="0" spc="0">
                <a:latin typeface="Times New Roman" pitchFamily="0" charset="1"/>
              </a:rPr>
              <a:t>ю оч</a:t>
            </a:r>
            <a:r>
              <a:rPr lang="ru-RU" sz="1403" baseline="0" b="0" i="0" dirty="0" spc="-12">
                <a:latin typeface="Times New Roman" pitchFamily="0" charset="1"/>
              </a:rPr>
              <a:t>е</a:t>
            </a:r>
            <a:r>
              <a:rPr lang="ru-RU" sz="1403" baseline="0" b="0" i="0" dirty="0" spc="0">
                <a:latin typeface="Times New Roman" pitchFamily="0" charset="1"/>
              </a:rPr>
              <a:t>редь. </a:t>
            </a:r>
            <a:r>
              <a:rPr lang="ru-RU" sz="1403" baseline="0" b="0" i="0" dirty="0" spc="0">
                <a:latin typeface="Times New Roman" pitchFamily="0" charset="1"/>
              </a:rPr>
              <a:t> </a:t>
            </a:r>
          </a:p>
        </p:txBody>
      </p:sp>
      <p:sp>
        <p:nvSpPr>
          <p:cNvPr id="194" name="Rectangle 194"/>
          <p:cNvSpPr/>
          <p:nvPr/>
        </p:nvSpPr>
        <p:spPr>
          <a:xfrm rot="0" flipH="0" flipV="0">
            <a:off x="1080820" y="6773315"/>
            <a:ext cx="5986174" cy="70816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449529">
              <a:tabLst>
                <a:tab pos="1362109" algn="l"/>
                <a:tab pos="2029159" algn="l"/>
                <a:tab pos="3217404" algn="l"/>
                <a:tab pos="3968259" algn="l"/>
                <a:tab pos="4383607" algn="l"/>
                <a:tab pos="5508487" algn="l"/>
              </a:tabLst>
            </a:pPr>
            <a:r>
              <a:rPr lang="ru-RU" sz="1403" baseline="0" b="0" i="0" dirty="0" spc="0">
                <a:latin typeface="Times New Roman" pitchFamily="0" charset="1"/>
              </a:rPr>
              <a:t>Дев</a:t>
            </a:r>
            <a:r>
              <a:rPr lang="ru-RU" sz="1403" baseline="0" b="0" i="0" dirty="0" spc="-19">
                <a:latin typeface="Times New Roman" pitchFamily="0" charset="1"/>
              </a:rPr>
              <a:t>у</a:t>
            </a:r>
            <a:r>
              <a:rPr lang="ru-RU" sz="1403" baseline="0" b="0" i="0" dirty="0" spc="0">
                <a:latin typeface="Times New Roman" pitchFamily="0" charset="1"/>
              </a:rPr>
              <a:t>шка 	дол</a:t>
            </a:r>
            <a:r>
              <a:rPr lang="ru-RU" sz="1403" baseline="0" b="0" i="0" dirty="0" spc="-12">
                <a:latin typeface="Times New Roman" pitchFamily="0" charset="1"/>
              </a:rPr>
              <a:t>г</a:t>
            </a:r>
            <a:r>
              <a:rPr lang="ru-RU" sz="1403" baseline="0" b="0" i="0" dirty="0" spc="0">
                <a:latin typeface="Times New Roman" pitchFamily="0" charset="1"/>
              </a:rPr>
              <a:t>о 	откладывает 	деньги 	на 	комп</a:t>
            </a:r>
            <a:r>
              <a:rPr lang="ru-RU" sz="1403" baseline="0" b="0" i="0" dirty="0" spc="-13">
                <a:latin typeface="Times New Roman" pitchFamily="0" charset="1"/>
              </a:rPr>
              <a:t>ь</a:t>
            </a:r>
            <a:r>
              <a:rPr lang="ru-RU" sz="1403" baseline="0" b="0" i="0" dirty="0" spc="0">
                <a:latin typeface="Times New Roman" pitchFamily="0" charset="1"/>
              </a:rPr>
              <a:t>ютер. 	Через </a:t>
            </a:r>
          </a:p>
          <a:p>
            <a:pPr marL="0">
              <a:lnSpc>
                <a:spcPts val="1863"/>
              </a:lnSpc>
            </a:pPr>
            <a:r>
              <a:rPr lang="ru-RU" sz="1403" baseline="0" b="0" i="0" dirty="0" spc="0">
                <a:latin typeface="Times New Roman" pitchFamily="0" charset="1"/>
              </a:rPr>
              <a:t>продолжительное</a:t>
            </a:r>
            <a:r>
              <a:rPr lang="ru-RU" sz="1403" baseline="0" b="0" i="0" dirty="0" spc="679">
                <a:latin typeface="Times New Roman" pitchFamily="0" charset="1"/>
              </a:rPr>
              <a:t> </a:t>
            </a:r>
            <a:r>
              <a:rPr lang="ru-RU" sz="1403" baseline="0" b="0" i="0" dirty="0" spc="0">
                <a:latin typeface="Times New Roman" pitchFamily="0" charset="1"/>
              </a:rPr>
              <a:t>время</a:t>
            </a:r>
            <a:r>
              <a:rPr lang="ru-RU" sz="1403" baseline="0" b="0" i="0" dirty="0" spc="693">
                <a:latin typeface="Times New Roman" pitchFamily="0" charset="1"/>
              </a:rPr>
              <a:t> </a:t>
            </a:r>
            <a:r>
              <a:rPr lang="ru-RU" sz="1403" baseline="0" b="0" i="0" dirty="0" spc="0">
                <a:latin typeface="Times New Roman" pitchFamily="0" charset="1"/>
              </a:rPr>
              <a:t>н</a:t>
            </a:r>
            <a:r>
              <a:rPr lang="ru-RU" sz="1403" baseline="0" b="0" i="0" dirty="0" spc="-12">
                <a:latin typeface="Times New Roman" pitchFamily="0" charset="1"/>
              </a:rPr>
              <a:t>а</a:t>
            </a:r>
            <a:r>
              <a:rPr lang="ru-RU" sz="1403" baseline="0" b="0" i="0" dirty="0" spc="0">
                <a:latin typeface="Times New Roman" pitchFamily="0" charset="1"/>
              </a:rPr>
              <a:t>бир</a:t>
            </a:r>
            <a:r>
              <a:rPr lang="ru-RU" sz="1403" baseline="0" b="0" i="0" dirty="0" spc="-12">
                <a:latin typeface="Times New Roman" pitchFamily="0" charset="1"/>
              </a:rPr>
              <a:t>а</a:t>
            </a:r>
            <a:r>
              <a:rPr lang="ru-RU" sz="1403" baseline="0" b="0" i="0" dirty="0" spc="0">
                <a:latin typeface="Times New Roman" pitchFamily="0" charset="1"/>
              </a:rPr>
              <a:t>ется</a:t>
            </a:r>
            <a:r>
              <a:rPr lang="ru-RU" sz="1403" baseline="0" b="0" i="0" dirty="0" spc="679">
                <a:latin typeface="Times New Roman" pitchFamily="0" charset="1"/>
              </a:rPr>
              <a:t> </a:t>
            </a:r>
            <a:r>
              <a:rPr lang="ru-RU" sz="1403" baseline="0" b="0" i="0" dirty="0" spc="0">
                <a:latin typeface="Times New Roman" pitchFamily="0" charset="1"/>
              </a:rPr>
              <a:t>н</a:t>
            </a:r>
            <a:r>
              <a:rPr lang="ru-RU" sz="1403" baseline="0" b="0" i="0" dirty="0" spc="-19">
                <a:latin typeface="Times New Roman" pitchFamily="0" charset="1"/>
              </a:rPr>
              <a:t>у</a:t>
            </a:r>
            <a:r>
              <a:rPr lang="ru-RU" sz="1403" baseline="0" b="0" i="0" dirty="0" spc="0">
                <a:latin typeface="Times New Roman" pitchFamily="0" charset="1"/>
              </a:rPr>
              <a:t>жная</a:t>
            </a:r>
            <a:r>
              <a:rPr lang="ru-RU" sz="1403" baseline="0" b="0" i="0" dirty="0" spc="694">
                <a:latin typeface="Times New Roman" pitchFamily="0" charset="1"/>
              </a:rPr>
              <a:t> </a:t>
            </a:r>
            <a:r>
              <a:rPr lang="ru-RU" sz="1403" baseline="0" b="0" i="0" dirty="0" spc="0">
                <a:latin typeface="Times New Roman" pitchFamily="0" charset="1"/>
              </a:rPr>
              <a:t>с</a:t>
            </a:r>
            <a:r>
              <a:rPr lang="ru-RU" sz="1403" baseline="0" b="0" i="0" dirty="0" spc="-17">
                <a:latin typeface="Times New Roman" pitchFamily="0" charset="1"/>
              </a:rPr>
              <a:t>у</a:t>
            </a:r>
            <a:r>
              <a:rPr lang="ru-RU" sz="1403" baseline="0" b="0" i="0" dirty="0" spc="0">
                <a:latin typeface="Times New Roman" pitchFamily="0" charset="1"/>
              </a:rPr>
              <a:t>мма</a:t>
            </a:r>
            <a:r>
              <a:rPr lang="ru-RU" sz="1403" baseline="0" b="0" i="0" dirty="0" spc="0">
                <a:latin typeface="Times New Roman" pitchFamily="0" charset="1"/>
              </a:rPr>
              <a:t>,</a:t>
            </a:r>
            <a:r>
              <a:rPr lang="ru-RU" sz="1403" baseline="0" b="0" i="0" dirty="0" spc="693">
                <a:latin typeface="Times New Roman" pitchFamily="0" charset="1"/>
              </a:rPr>
              <a:t> </a:t>
            </a:r>
            <a:r>
              <a:rPr lang="ru-RU" sz="1403" baseline="0" b="0" i="0" dirty="0" spc="0">
                <a:latin typeface="Times New Roman" pitchFamily="0" charset="1"/>
              </a:rPr>
              <a:t>и</a:t>
            </a:r>
            <a:r>
              <a:rPr lang="ru-RU" sz="1403" baseline="0" b="0" i="0" dirty="0" spc="692">
                <a:latin typeface="Times New Roman" pitchFamily="0" charset="1"/>
              </a:rPr>
              <a:t> </a:t>
            </a:r>
            <a:r>
              <a:rPr lang="ru-RU" sz="1403" baseline="0" b="0" i="0" dirty="0" spc="0">
                <a:latin typeface="Times New Roman" pitchFamily="0" charset="1"/>
              </a:rPr>
              <a:t>она</a:t>
            </a:r>
            <a:r>
              <a:rPr lang="ru-RU" sz="1403" baseline="0" b="0" i="0" dirty="0" spc="679">
                <a:latin typeface="Times New Roman" pitchFamily="0" charset="1"/>
              </a:rPr>
              <a:t> </a:t>
            </a:r>
            <a:r>
              <a:rPr lang="ru-RU" sz="1403" baseline="0" b="0" i="0" dirty="0" spc="0">
                <a:latin typeface="Times New Roman" pitchFamily="0" charset="1"/>
              </a:rPr>
              <a:t>приобрет</a:t>
            </a:r>
            <a:r>
              <a:rPr lang="ru-RU" sz="1403" baseline="0" b="0" i="0" dirty="0" spc="-13">
                <a:latin typeface="Times New Roman" pitchFamily="0" charset="1"/>
              </a:rPr>
              <a:t>а</a:t>
            </a:r>
            <a:r>
              <a:rPr lang="ru-RU" sz="1403" baseline="0" b="0" i="0" dirty="0" spc="0">
                <a:latin typeface="Times New Roman" pitchFamily="0" charset="1"/>
              </a:rPr>
              <a:t>е</a:t>
            </a:r>
            <a:r>
              <a:rPr lang="ru-RU" sz="1403" baseline="0" b="0" i="0" dirty="0" spc="-13">
                <a:latin typeface="Times New Roman" pitchFamily="0" charset="1"/>
              </a:rPr>
              <a:t>т </a:t>
            </a:r>
          </a:p>
          <a:p>
            <a:pPr marL="0">
              <a:lnSpc>
                <a:spcPts val="1847"/>
              </a:lnSpc>
            </a:pPr>
            <a:r>
              <a:rPr lang="ru-RU" sz="1403" baseline="0" b="0" i="0" dirty="0" spc="0">
                <a:latin typeface="Times New Roman" pitchFamily="0" charset="1"/>
              </a:rPr>
              <a:t>желаем</a:t>
            </a:r>
            <a:r>
              <a:rPr lang="ru-RU" sz="1403" baseline="0" b="0" i="0" dirty="0" spc="-20">
                <a:latin typeface="Times New Roman" pitchFamily="0" charset="1"/>
              </a:rPr>
              <a:t>у</a:t>
            </a:r>
            <a:r>
              <a:rPr lang="ru-RU" sz="1403" baseline="0" b="0" i="0" dirty="0" spc="0">
                <a:latin typeface="Times New Roman" pitchFamily="0" charset="1"/>
              </a:rPr>
              <a:t>ю техник</a:t>
            </a:r>
            <a:r>
              <a:rPr lang="ru-RU" sz="1403" baseline="0" b="0" i="0" dirty="0" spc="-12">
                <a:latin typeface="Times New Roman" pitchFamily="0" charset="1"/>
              </a:rPr>
              <a:t>у</a:t>
            </a:r>
            <a:r>
              <a:rPr lang="ru-RU" sz="1403" baseline="0" b="0" i="0" dirty="0" spc="0">
                <a:latin typeface="Times New Roman" pitchFamily="0" charset="1"/>
              </a:rPr>
              <a:t>. </a:t>
            </a:r>
          </a:p>
        </p:txBody>
      </p:sp>
      <p:sp>
        <p:nvSpPr>
          <p:cNvPr id="195" name="Rectangle 195"/>
          <p:cNvSpPr/>
          <p:nvPr/>
        </p:nvSpPr>
        <p:spPr>
          <a:xfrm rot="0" flipH="0" flipV="0">
            <a:off x="1080820" y="7479308"/>
            <a:ext cx="5984230" cy="942475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449529"/>
            <a:r>
              <a:rPr lang="ru-RU" sz="1403" baseline="0" b="0" i="0" dirty="0" spc="0">
                <a:latin typeface="Times New Roman" pitchFamily="0" charset="1"/>
              </a:rPr>
              <a:t>Она</a:t>
            </a:r>
            <a:r>
              <a:rPr lang="ru-RU" sz="1403" baseline="0" b="0" i="0" dirty="0" spc="248">
                <a:latin typeface="Times New Roman" pitchFamily="0" charset="1"/>
              </a:rPr>
              <a:t> </a:t>
            </a:r>
            <a:r>
              <a:rPr lang="ru-RU" sz="1403" baseline="0" b="0" i="0" dirty="0" spc="-12">
                <a:latin typeface="Times New Roman" pitchFamily="0" charset="1"/>
              </a:rPr>
              <a:t>с</a:t>
            </a:r>
            <a:r>
              <a:rPr lang="ru-RU" sz="1403" baseline="0" b="0" i="0" dirty="0" spc="0">
                <a:latin typeface="Times New Roman" pitchFamily="0" charset="1"/>
              </a:rPr>
              <a:t>оздает</a:t>
            </a:r>
            <a:r>
              <a:rPr lang="ru-RU" sz="1403" baseline="0" b="0" i="0" dirty="0" spc="235">
                <a:latin typeface="Times New Roman" pitchFamily="0" charset="1"/>
              </a:rPr>
              <a:t> </a:t>
            </a:r>
            <a:r>
              <a:rPr lang="ru-RU" sz="1403" baseline="0" b="0" i="0" dirty="0" spc="0">
                <a:latin typeface="Times New Roman" pitchFamily="0" charset="1"/>
              </a:rPr>
              <a:t>свой</a:t>
            </a:r>
            <a:r>
              <a:rPr lang="ru-RU" sz="1403" baseline="0" b="0" i="0" dirty="0" spc="247">
                <a:latin typeface="Times New Roman" pitchFamily="0" charset="1"/>
              </a:rPr>
              <a:t> </a:t>
            </a:r>
            <a:r>
              <a:rPr lang="ru-RU" sz="1403" baseline="0" b="0" i="0" dirty="0" spc="-12">
                <a:latin typeface="Times New Roman" pitchFamily="0" charset="1"/>
              </a:rPr>
              <a:t>с</a:t>
            </a:r>
            <a:r>
              <a:rPr lang="ru-RU" sz="1403" baseline="0" b="0" i="0" dirty="0" spc="0">
                <a:latin typeface="Times New Roman" pitchFamily="0" charset="1"/>
              </a:rPr>
              <a:t>айт,</a:t>
            </a:r>
            <a:r>
              <a:rPr lang="ru-RU" sz="1403" baseline="0" b="0" i="0" dirty="0" spc="247">
                <a:latin typeface="Times New Roman" pitchFamily="0" charset="1"/>
              </a:rPr>
              <a:t> </a:t>
            </a:r>
            <a:r>
              <a:rPr lang="ru-RU" sz="1403" baseline="0" b="0" i="0" dirty="0" spc="-12">
                <a:latin typeface="Times New Roman" pitchFamily="0" charset="1"/>
              </a:rPr>
              <a:t>г</a:t>
            </a:r>
            <a:r>
              <a:rPr lang="ru-RU" sz="1403" baseline="0" b="0" i="0" dirty="0" spc="0">
                <a:latin typeface="Times New Roman" pitchFamily="0" charset="1"/>
              </a:rPr>
              <a:t>д</a:t>
            </a:r>
            <a:r>
              <a:rPr lang="ru-RU" sz="1403" baseline="0" b="0" i="0" dirty="0" spc="-12">
                <a:latin typeface="Times New Roman" pitchFamily="0" charset="1"/>
              </a:rPr>
              <a:t>е</a:t>
            </a:r>
            <a:r>
              <a:rPr lang="ru-RU" sz="1403" baseline="0" b="0" i="0" dirty="0" spc="247">
                <a:latin typeface="Times New Roman" pitchFamily="0" charset="1"/>
              </a:rPr>
              <a:t> </a:t>
            </a:r>
            <a:r>
              <a:rPr lang="ru-RU" sz="1403" baseline="0" b="0" i="0" dirty="0" spc="0">
                <a:latin typeface="Times New Roman" pitchFamily="0" charset="1"/>
              </a:rPr>
              <a:t>подд</a:t>
            </a:r>
            <a:r>
              <a:rPr lang="ru-RU" sz="1403" baseline="0" b="0" i="0" dirty="0" spc="-12">
                <a:latin typeface="Times New Roman" pitchFamily="0" charset="1"/>
              </a:rPr>
              <a:t>е</a:t>
            </a:r>
            <a:r>
              <a:rPr lang="ru-RU" sz="1403" baseline="0" b="0" i="0" dirty="0" spc="0">
                <a:latin typeface="Times New Roman" pitchFamily="0" charset="1"/>
              </a:rPr>
              <a:t>ржи</a:t>
            </a:r>
            <a:r>
              <a:rPr lang="ru-RU" sz="1403" baseline="0" b="0" i="0" dirty="0" spc="-15">
                <a:latin typeface="Times New Roman" pitchFamily="0" charset="1"/>
              </a:rPr>
              <a:t>в</a:t>
            </a:r>
            <a:r>
              <a:rPr lang="ru-RU" sz="1403" baseline="0" b="0" i="0" dirty="0" spc="0">
                <a:latin typeface="Times New Roman" pitchFamily="0" charset="1"/>
              </a:rPr>
              <a:t>ает</a:t>
            </a:r>
            <a:r>
              <a:rPr lang="ru-RU" sz="1403" baseline="0" b="0" i="0" dirty="0" spc="247">
                <a:latin typeface="Times New Roman" pitchFamily="0" charset="1"/>
              </a:rPr>
              <a:t> </a:t>
            </a:r>
            <a:r>
              <a:rPr lang="ru-RU" sz="1403" baseline="0" b="0" i="0" dirty="0" spc="0">
                <a:latin typeface="Times New Roman" pitchFamily="0" charset="1"/>
              </a:rPr>
              <a:t>люд</a:t>
            </a:r>
            <a:r>
              <a:rPr lang="ru-RU" sz="1403" baseline="0" b="0" i="0" dirty="0" spc="-12">
                <a:latin typeface="Times New Roman" pitchFamily="0" charset="1"/>
              </a:rPr>
              <a:t>е</a:t>
            </a:r>
            <a:r>
              <a:rPr lang="ru-RU" sz="1403" baseline="0" b="0" i="0" dirty="0" spc="0">
                <a:latin typeface="Times New Roman" pitchFamily="0" charset="1"/>
              </a:rPr>
              <a:t>й</a:t>
            </a:r>
            <a:r>
              <a:rPr lang="ru-RU" sz="1403" baseline="0" b="0" i="0" dirty="0" spc="235">
                <a:latin typeface="Times New Roman" pitchFamily="0" charset="1"/>
              </a:rPr>
              <a:t> </a:t>
            </a:r>
            <a:r>
              <a:rPr lang="ru-RU" sz="1403" baseline="0" b="0" i="0" dirty="0" spc="0">
                <a:latin typeface="Times New Roman" pitchFamily="0" charset="1"/>
              </a:rPr>
              <a:t>сло</a:t>
            </a:r>
            <a:r>
              <a:rPr lang="ru-RU" sz="1403" baseline="0" b="0" i="0" dirty="0" spc="-13">
                <a:latin typeface="Times New Roman" pitchFamily="0" charset="1"/>
              </a:rPr>
              <a:t>в</a:t>
            </a:r>
            <a:r>
              <a:rPr lang="ru-RU" sz="1403" baseline="0" b="0" i="0" dirty="0" spc="0">
                <a:latin typeface="Times New Roman" pitchFamily="0" charset="1"/>
              </a:rPr>
              <a:t>ом</a:t>
            </a:r>
            <a:r>
              <a:rPr lang="ru-RU" sz="1403" baseline="0" b="0" i="0" dirty="0" spc="234">
                <a:latin typeface="Times New Roman" pitchFamily="0" charset="1"/>
              </a:rPr>
              <a:t> </a:t>
            </a:r>
            <a:r>
              <a:rPr lang="ru-RU" sz="1403" baseline="0" b="0" i="0" dirty="0" spc="0">
                <a:latin typeface="Times New Roman" pitchFamily="0" charset="1"/>
              </a:rPr>
              <a:t>и</a:t>
            </a:r>
            <a:r>
              <a:rPr lang="ru-RU" sz="1403" baseline="0" b="0" i="0" dirty="0" spc="235">
                <a:latin typeface="Times New Roman" pitchFamily="0" charset="1"/>
              </a:rPr>
              <a:t> </a:t>
            </a:r>
            <a:r>
              <a:rPr lang="ru-RU" sz="1403" baseline="0" b="0" i="0" dirty="0" spc="0">
                <a:latin typeface="Times New Roman" pitchFamily="0" charset="1"/>
              </a:rPr>
              <a:t>делом</a:t>
            </a:r>
            <a:r>
              <a:rPr lang="ru-RU" sz="1403" baseline="0" b="0" i="0" dirty="0" spc="-15">
                <a:latin typeface="Times New Roman" pitchFamily="0" charset="1"/>
              </a:rPr>
              <a:t>.</a:t>
            </a:r>
            <a:r>
              <a:rPr lang="ru-RU" sz="1403" baseline="0" b="0" i="0" dirty="0" spc="247">
                <a:latin typeface="Times New Roman" pitchFamily="0" charset="1"/>
              </a:rPr>
              <a:t> </a:t>
            </a:r>
            <a:r>
              <a:rPr lang="ru-RU" sz="1403" baseline="0" b="0" i="0" dirty="0" spc="0">
                <a:latin typeface="Times New Roman" pitchFamily="0" charset="1"/>
              </a:rPr>
              <a:t>Н</a:t>
            </a:r>
            <a:r>
              <a:rPr lang="ru-RU" sz="1403" baseline="0" b="0" i="0" dirty="0" spc="-12">
                <a:latin typeface="Times New Roman" pitchFamily="0" charset="1"/>
              </a:rPr>
              <a:t>е </a:t>
            </a:r>
          </a:p>
          <a:p>
            <a:pPr marL="0">
              <a:lnSpc>
                <a:spcPts val="1860"/>
              </a:lnSpc>
            </a:pPr>
            <a:r>
              <a:rPr lang="ru-RU" sz="1403" baseline="0" b="0" i="0" dirty="0" spc="0">
                <a:latin typeface="Times New Roman" pitchFamily="0" charset="1"/>
              </a:rPr>
              <a:t>прос</a:t>
            </a:r>
            <a:r>
              <a:rPr lang="ru-RU" sz="1403" baseline="0" b="0" i="0" dirty="0" spc="-13">
                <a:latin typeface="Times New Roman" pitchFamily="0" charset="1"/>
              </a:rPr>
              <a:t>т</a:t>
            </a:r>
            <a:r>
              <a:rPr lang="ru-RU" sz="1403" baseline="0" b="0" i="0" dirty="0" spc="0">
                <a:latin typeface="Times New Roman" pitchFamily="0" charset="1"/>
              </a:rPr>
              <a:t>о</a:t>
            </a:r>
            <a:r>
              <a:rPr lang="ru-RU" sz="1403" baseline="0" b="0" i="0" dirty="0" spc="199">
                <a:latin typeface="Times New Roman" pitchFamily="0" charset="1"/>
              </a:rPr>
              <a:t> </a:t>
            </a:r>
            <a:r>
              <a:rPr lang="ru-RU" sz="1403" baseline="0" b="0" i="0" dirty="0" spc="0">
                <a:latin typeface="Times New Roman" pitchFamily="0" charset="1"/>
              </a:rPr>
              <a:t>пер</a:t>
            </a:r>
            <a:r>
              <a:rPr lang="ru-RU" sz="1403" baseline="0" b="0" i="0" dirty="0" spc="-12">
                <a:latin typeface="Times New Roman" pitchFamily="0" charset="1"/>
              </a:rPr>
              <a:t>е</a:t>
            </a:r>
            <a:r>
              <a:rPr lang="ru-RU" sz="1403" baseline="0" b="0" i="0" dirty="0" spc="0">
                <a:latin typeface="Times New Roman" pitchFamily="0" charset="1"/>
              </a:rPr>
              <a:t>писы</a:t>
            </a:r>
            <a:r>
              <a:rPr lang="ru-RU" sz="1403" baseline="0" b="0" i="0" dirty="0" spc="-15">
                <a:latin typeface="Times New Roman" pitchFamily="0" charset="1"/>
              </a:rPr>
              <a:t>в</a:t>
            </a:r>
            <a:r>
              <a:rPr lang="ru-RU" sz="1403" baseline="0" b="0" i="0" dirty="0" spc="-12">
                <a:latin typeface="Times New Roman" pitchFamily="0" charset="1"/>
              </a:rPr>
              <a:t>а</a:t>
            </a:r>
            <a:r>
              <a:rPr lang="ru-RU" sz="1403" baseline="0" b="0" i="0" dirty="0" spc="0">
                <a:latin typeface="Times New Roman" pitchFamily="0" charset="1"/>
              </a:rPr>
              <a:t>ется</a:t>
            </a:r>
            <a:r>
              <a:rPr lang="ru-RU" sz="1403" baseline="0" b="0" i="0" dirty="0" spc="200">
                <a:latin typeface="Times New Roman" pitchFamily="0" charset="1"/>
              </a:rPr>
              <a:t> </a:t>
            </a:r>
            <a:r>
              <a:rPr lang="ru-RU" sz="1403" baseline="0" b="0" i="0" dirty="0" spc="0">
                <a:latin typeface="Times New Roman" pitchFamily="0" charset="1"/>
              </a:rPr>
              <a:t>с</a:t>
            </a:r>
            <a:r>
              <a:rPr lang="ru-RU" sz="1403" baseline="0" b="0" i="0" dirty="0" spc="200">
                <a:latin typeface="Times New Roman" pitchFamily="0" charset="1"/>
              </a:rPr>
              <a:t> </a:t>
            </a:r>
            <a:r>
              <a:rPr lang="ru-RU" sz="1403" baseline="0" b="0" i="0" dirty="0" spc="0">
                <a:latin typeface="Times New Roman" pitchFamily="0" charset="1"/>
              </a:rPr>
              <a:t>т</a:t>
            </a:r>
            <a:r>
              <a:rPr lang="ru-RU" sz="1403" baseline="0" b="0" i="0" dirty="0" spc="-13">
                <a:latin typeface="Times New Roman" pitchFamily="0" charset="1"/>
              </a:rPr>
              <a:t>е</a:t>
            </a:r>
            <a:r>
              <a:rPr lang="ru-RU" sz="1403" baseline="0" b="0" i="0" dirty="0" spc="0">
                <a:latin typeface="Times New Roman" pitchFamily="0" charset="1"/>
              </a:rPr>
              <a:t>ми,</a:t>
            </a:r>
            <a:r>
              <a:rPr lang="ru-RU" sz="1403" baseline="0" b="0" i="0" dirty="0" spc="196">
                <a:latin typeface="Times New Roman" pitchFamily="0" charset="1"/>
              </a:rPr>
              <a:t> </a:t>
            </a:r>
            <a:r>
              <a:rPr lang="ru-RU" sz="1403" baseline="0" b="0" i="0" dirty="0" spc="0">
                <a:latin typeface="Times New Roman" pitchFamily="0" charset="1"/>
              </a:rPr>
              <a:t>к</a:t>
            </a:r>
            <a:r>
              <a:rPr lang="ru-RU" sz="1403" baseline="0" b="0" i="0" dirty="0" spc="-12">
                <a:latin typeface="Times New Roman" pitchFamily="0" charset="1"/>
              </a:rPr>
              <a:t>т</a:t>
            </a:r>
            <a:r>
              <a:rPr lang="ru-RU" sz="1403" baseline="0" b="0" i="0" dirty="0" spc="0">
                <a:latin typeface="Times New Roman" pitchFamily="0" charset="1"/>
              </a:rPr>
              <a:t>о</a:t>
            </a:r>
            <a:r>
              <a:rPr lang="ru-RU" sz="1403" baseline="0" b="0" i="0" dirty="0" spc="188">
                <a:latin typeface="Times New Roman" pitchFamily="0" charset="1"/>
              </a:rPr>
              <a:t> </a:t>
            </a:r>
            <a:r>
              <a:rPr lang="ru-RU" sz="1403" baseline="0" b="0" i="0" dirty="0" spc="0">
                <a:latin typeface="Times New Roman" pitchFamily="0" charset="1"/>
              </a:rPr>
              <a:t>оказался</a:t>
            </a:r>
            <a:r>
              <a:rPr lang="ru-RU" sz="1403" baseline="0" b="0" i="0" dirty="0" spc="202">
                <a:latin typeface="Times New Roman" pitchFamily="0" charset="1"/>
              </a:rPr>
              <a:t> </a:t>
            </a:r>
            <a:r>
              <a:rPr lang="ru-RU" sz="1403" baseline="0" b="0" i="0" dirty="0" spc="0">
                <a:latin typeface="Times New Roman" pitchFamily="0" charset="1"/>
              </a:rPr>
              <a:t>в</a:t>
            </a:r>
            <a:r>
              <a:rPr lang="ru-RU" sz="1403" baseline="0" b="0" i="0" dirty="0" spc="196">
                <a:latin typeface="Times New Roman" pitchFamily="0" charset="1"/>
              </a:rPr>
              <a:t> </a:t>
            </a:r>
            <a:r>
              <a:rPr lang="ru-RU" sz="1403" baseline="0" b="0" i="0" dirty="0" spc="0">
                <a:latin typeface="Times New Roman" pitchFamily="0" charset="1"/>
              </a:rPr>
              <a:t>сит</a:t>
            </a:r>
            <a:r>
              <a:rPr lang="ru-RU" sz="1403" baseline="0" b="0" i="0" dirty="0" spc="-20">
                <a:latin typeface="Times New Roman" pitchFamily="0" charset="1"/>
              </a:rPr>
              <a:t>у</a:t>
            </a:r>
            <a:r>
              <a:rPr lang="ru-RU" sz="1403" baseline="0" b="0" i="0" dirty="0" spc="0">
                <a:latin typeface="Times New Roman" pitchFamily="0" charset="1"/>
              </a:rPr>
              <a:t>ации,</a:t>
            </a:r>
            <a:r>
              <a:rPr lang="ru-RU" sz="1403" baseline="0" b="0" i="0" dirty="0" spc="204">
                <a:latin typeface="Times New Roman" pitchFamily="0" charset="1"/>
              </a:rPr>
              <a:t> </a:t>
            </a:r>
            <a:r>
              <a:rPr lang="ru-RU" sz="1403" baseline="0" b="0" i="0" dirty="0" spc="0">
                <a:latin typeface="Times New Roman" pitchFamily="0" charset="1"/>
              </a:rPr>
              <a:t>подобной</a:t>
            </a:r>
            <a:r>
              <a:rPr lang="ru-RU" sz="1403" baseline="0" b="0" i="0" dirty="0" spc="199">
                <a:latin typeface="Times New Roman" pitchFamily="0" charset="1"/>
              </a:rPr>
              <a:t> </a:t>
            </a:r>
            <a:r>
              <a:rPr lang="ru-RU" sz="1403" baseline="0" b="0" i="0" dirty="0" spc="0">
                <a:latin typeface="Times New Roman" pitchFamily="0" charset="1"/>
              </a:rPr>
              <a:t>ее,</a:t>
            </a:r>
            <a:r>
              <a:rPr lang="ru-RU" sz="1403" baseline="0" b="0" i="0" dirty="0" spc="185">
                <a:latin typeface="Times New Roman" pitchFamily="0" charset="1"/>
              </a:rPr>
              <a:t> </a:t>
            </a:r>
            <a:r>
              <a:rPr lang="ru-RU" sz="1403" baseline="0" b="0" i="0" dirty="0" spc="0">
                <a:latin typeface="Times New Roman" pitchFamily="0" charset="1"/>
              </a:rPr>
              <a:t>но</a:t>
            </a:r>
            <a:r>
              <a:rPr lang="ru-RU" sz="1403" baseline="0" b="0" i="0" dirty="0" spc="199">
                <a:latin typeface="Times New Roman" pitchFamily="0" charset="1"/>
              </a:rPr>
              <a:t> </a:t>
            </a:r>
            <a:r>
              <a:rPr lang="ru-RU" sz="1403" baseline="0" b="0" i="0" dirty="0" spc="0">
                <a:latin typeface="Times New Roman" pitchFamily="0" charset="1"/>
              </a:rPr>
              <a:t>и </a:t>
            </a:r>
          </a:p>
          <a:p>
            <a:pPr marL="0">
              <a:lnSpc>
                <a:spcPts val="1847"/>
              </a:lnSpc>
              <a:tabLst>
                <a:tab pos="768685" algn="l"/>
                <a:tab pos="1828905" algn="l"/>
                <a:tab pos="2602405" algn="l"/>
                <a:tab pos="3310644" algn="l"/>
                <a:tab pos="3548150" algn="l"/>
                <a:tab pos="4120697" algn="l"/>
                <a:tab pos="4953752" algn="l"/>
                <a:tab pos="5762557" algn="l"/>
              </a:tabLst>
            </a:pPr>
            <a:r>
              <a:rPr lang="ru-RU" sz="1403" baseline="0" b="0" i="0" dirty="0" spc="0">
                <a:latin typeface="Times New Roman" pitchFamily="0" charset="1"/>
              </a:rPr>
              <a:t>находи</a:t>
            </a:r>
            <a:r>
              <a:rPr lang="ru-RU" sz="1403" baseline="0" b="0" i="0" dirty="0" spc="-15">
                <a:latin typeface="Times New Roman" pitchFamily="0" charset="1"/>
              </a:rPr>
              <a:t>т</a:t>
            </a:r>
            <a:r>
              <a:rPr lang="ru-RU" sz="1403" baseline="0" b="0" i="0" dirty="0" spc="0">
                <a:latin typeface="Times New Roman" pitchFamily="0" charset="1"/>
              </a:rPr>
              <a:t> 	во</a:t>
            </a:r>
            <a:r>
              <a:rPr lang="ru-RU" sz="1403" baseline="0" b="0" i="0" dirty="0" spc="-13">
                <a:latin typeface="Times New Roman" pitchFamily="0" charset="1"/>
              </a:rPr>
              <a:t>л</a:t>
            </a:r>
            <a:r>
              <a:rPr lang="ru-RU" sz="1403" baseline="0" b="0" i="0" dirty="0" spc="0">
                <a:latin typeface="Times New Roman" pitchFamily="0" charset="1"/>
              </a:rPr>
              <a:t>онт</a:t>
            </a:r>
            <a:r>
              <a:rPr lang="ru-RU" sz="1403" baseline="0" b="0" i="0" dirty="0" spc="-13">
                <a:latin typeface="Times New Roman" pitchFamily="0" charset="1"/>
              </a:rPr>
              <a:t>е</a:t>
            </a:r>
            <a:r>
              <a:rPr lang="ru-RU" sz="1403" baseline="0" b="0" i="0" dirty="0" spc="0">
                <a:latin typeface="Times New Roman" pitchFamily="0" charset="1"/>
              </a:rPr>
              <a:t>ров, 	го</a:t>
            </a:r>
            <a:r>
              <a:rPr lang="ru-RU" sz="1403" baseline="0" b="0" i="0" dirty="0" spc="-15">
                <a:latin typeface="Times New Roman" pitchFamily="0" charset="1"/>
              </a:rPr>
              <a:t>т</a:t>
            </a:r>
            <a:r>
              <a:rPr lang="ru-RU" sz="1403" baseline="0" b="0" i="0" dirty="0" spc="0">
                <a:latin typeface="Times New Roman" pitchFamily="0" charset="1"/>
              </a:rPr>
              <a:t>овых 	помочь 	в 	быт</a:t>
            </a:r>
            <a:r>
              <a:rPr lang="ru-RU" sz="1403" baseline="0" b="0" i="0" dirty="0" spc="-20">
                <a:latin typeface="Times New Roman" pitchFamily="0" charset="1"/>
              </a:rPr>
              <a:t>у</a:t>
            </a:r>
            <a:r>
              <a:rPr lang="ru-RU" sz="1403" baseline="0" b="0" i="0" dirty="0" spc="0">
                <a:latin typeface="Times New Roman" pitchFamily="0" charset="1"/>
              </a:rPr>
              <a:t>, 	собирает 	</a:t>
            </a:r>
            <a:r>
              <a:rPr lang="ru-RU" sz="1403" baseline="0" b="0" i="0" dirty="0" spc="-12">
                <a:latin typeface="Times New Roman" pitchFamily="0" charset="1"/>
              </a:rPr>
              <a:t>с</a:t>
            </a:r>
            <a:r>
              <a:rPr lang="ru-RU" sz="1403" baseline="0" b="0" i="0" dirty="0" spc="0">
                <a:latin typeface="Times New Roman" pitchFamily="0" charset="1"/>
              </a:rPr>
              <a:t>р</a:t>
            </a:r>
            <a:r>
              <a:rPr lang="ru-RU" sz="1403" baseline="0" b="0" i="0" dirty="0" spc="-12">
                <a:latin typeface="Times New Roman" pitchFamily="0" charset="1"/>
              </a:rPr>
              <a:t>е</a:t>
            </a:r>
            <a:r>
              <a:rPr lang="ru-RU" sz="1403" baseline="0" b="0" i="0" dirty="0" spc="0">
                <a:latin typeface="Times New Roman" pitchFamily="0" charset="1"/>
              </a:rPr>
              <a:t>дства 	н</a:t>
            </a:r>
            <a:r>
              <a:rPr lang="ru-RU" sz="1403" baseline="0" b="0" i="0" dirty="0" spc="-12">
                <a:latin typeface="Times New Roman" pitchFamily="0" charset="1"/>
              </a:rPr>
              <a:t>а </a:t>
            </a:r>
          </a:p>
          <a:p>
            <a:pPr marL="0">
              <a:lnSpc>
                <a:spcPts val="1847"/>
              </a:lnSpc>
            </a:pPr>
            <a:r>
              <a:rPr lang="ru-RU" sz="1403" baseline="0" b="0" i="0" dirty="0" spc="0">
                <a:latin typeface="Times New Roman" pitchFamily="0" charset="1"/>
              </a:rPr>
              <a:t>ре</a:t>
            </a:r>
            <a:r>
              <a:rPr lang="ru-RU" sz="1403" baseline="0" b="0" i="0" dirty="0" spc="-12">
                <a:latin typeface="Times New Roman" pitchFamily="0" charset="1"/>
              </a:rPr>
              <a:t>а</a:t>
            </a:r>
            <a:r>
              <a:rPr lang="ru-RU" sz="1403" baseline="0" b="0" i="0" dirty="0" spc="0">
                <a:latin typeface="Times New Roman" pitchFamily="0" charset="1"/>
              </a:rPr>
              <a:t>би</a:t>
            </a:r>
            <a:r>
              <a:rPr lang="ru-RU" sz="1403" baseline="0" b="0" i="0" dirty="0" spc="-17">
                <a:latin typeface="Times New Roman" pitchFamily="0" charset="1"/>
              </a:rPr>
              <a:t>л</a:t>
            </a:r>
            <a:r>
              <a:rPr lang="ru-RU" sz="1403" baseline="0" b="0" i="0" dirty="0" spc="0">
                <a:latin typeface="Times New Roman" pitchFamily="0" charset="1"/>
              </a:rPr>
              <a:t>итацию.</a:t>
            </a:r>
            <a:r>
              <a:rPr lang="ru-RU" sz="1403" baseline="0" b="0" i="0" dirty="0" spc="0">
                <a:latin typeface="Times New Roman" pitchFamily="0" charset="1"/>
              </a:rPr>
              <a:t> </a:t>
            </a:r>
          </a:p>
        </p:txBody>
      </p:sp>
      <p:sp>
        <p:nvSpPr>
          <p:cNvPr id="196" name="Rectangle 196"/>
          <p:cNvSpPr/>
          <p:nvPr/>
        </p:nvSpPr>
        <p:spPr>
          <a:xfrm rot="0" flipH="0" flipV="0">
            <a:off x="1080820" y="8419616"/>
            <a:ext cx="5980999" cy="473083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449529"/>
            <a:r>
              <a:rPr lang="ru-RU" sz="1403" baseline="0" b="0" i="0" dirty="0" spc="0">
                <a:latin typeface="Times New Roman" pitchFamily="0" charset="1"/>
              </a:rPr>
              <a:t>Что</a:t>
            </a:r>
            <a:r>
              <a:rPr lang="ru-RU" sz="1403" baseline="0" b="0" i="0" dirty="0" spc="454">
                <a:latin typeface="Times New Roman" pitchFamily="0" charset="1"/>
              </a:rPr>
              <a:t> </a:t>
            </a:r>
            <a:r>
              <a:rPr lang="ru-RU" sz="1403" baseline="0" b="0" i="0" dirty="0" spc="0">
                <a:latin typeface="Times New Roman" pitchFamily="0" charset="1"/>
              </a:rPr>
              <a:t>испы</a:t>
            </a:r>
            <a:r>
              <a:rPr lang="ru-RU" sz="1403" baseline="0" b="0" i="0" dirty="0" spc="-15">
                <a:latin typeface="Times New Roman" pitchFamily="0" charset="1"/>
              </a:rPr>
              <a:t>т</a:t>
            </a:r>
            <a:r>
              <a:rPr lang="ru-RU" sz="1403" baseline="0" b="0" i="0" dirty="0" spc="0">
                <a:latin typeface="Times New Roman" pitchFamily="0" charset="1"/>
              </a:rPr>
              <a:t>ывала</a:t>
            </a:r>
            <a:r>
              <a:rPr lang="ru-RU" sz="1403" baseline="0" b="0" i="0" dirty="0" spc="452">
                <a:latin typeface="Times New Roman" pitchFamily="0" charset="1"/>
              </a:rPr>
              <a:t> </a:t>
            </a:r>
            <a:r>
              <a:rPr lang="ru-RU" sz="1403" baseline="0" b="0" i="0" dirty="0" spc="0">
                <a:latin typeface="Times New Roman" pitchFamily="0" charset="1"/>
              </a:rPr>
              <a:t>дев</a:t>
            </a:r>
            <a:r>
              <a:rPr lang="ru-RU" sz="1403" baseline="0" b="0" i="0" dirty="0" spc="-20">
                <a:latin typeface="Times New Roman" pitchFamily="0" charset="1"/>
              </a:rPr>
              <a:t>у</a:t>
            </a:r>
            <a:r>
              <a:rPr lang="ru-RU" sz="1403" baseline="0" b="0" i="0" dirty="0" spc="0">
                <a:latin typeface="Times New Roman" pitchFamily="0" charset="1"/>
              </a:rPr>
              <a:t>шка</a:t>
            </a:r>
            <a:r>
              <a:rPr lang="ru-RU" sz="1403" baseline="0" b="0" i="0" dirty="0" spc="464">
                <a:latin typeface="Times New Roman" pitchFamily="0" charset="1"/>
              </a:rPr>
              <a:t> </a:t>
            </a:r>
            <a:r>
              <a:rPr lang="ru-RU" sz="1403" baseline="0" b="0" i="0" dirty="0" spc="0">
                <a:latin typeface="Times New Roman" pitchFamily="0" charset="1"/>
              </a:rPr>
              <a:t>при</a:t>
            </a:r>
            <a:r>
              <a:rPr lang="ru-RU" sz="1403" baseline="0" b="0" i="0" dirty="0" spc="463">
                <a:latin typeface="Times New Roman" pitchFamily="0" charset="1"/>
              </a:rPr>
              <a:t> </a:t>
            </a:r>
            <a:r>
              <a:rPr lang="ru-RU" sz="1403" baseline="0" b="0" i="0" dirty="0" spc="0">
                <a:latin typeface="Times New Roman" pitchFamily="0" charset="1"/>
              </a:rPr>
              <a:t>пок</a:t>
            </a:r>
            <a:r>
              <a:rPr lang="ru-RU" sz="1403" baseline="0" b="0" i="0" dirty="0" spc="-17">
                <a:latin typeface="Times New Roman" pitchFamily="0" charset="1"/>
              </a:rPr>
              <a:t>у</a:t>
            </a:r>
            <a:r>
              <a:rPr lang="ru-RU" sz="1403" baseline="0" b="0" i="0" dirty="0" spc="0">
                <a:latin typeface="Times New Roman" pitchFamily="0" charset="1"/>
              </a:rPr>
              <a:t>пке</a:t>
            </a:r>
            <a:r>
              <a:rPr lang="ru-RU" sz="1403" baseline="0" b="0" i="0" dirty="0" spc="466">
                <a:latin typeface="Times New Roman" pitchFamily="0" charset="1"/>
              </a:rPr>
              <a:t> </a:t>
            </a:r>
            <a:r>
              <a:rPr lang="ru-RU" sz="1403" baseline="0" b="0" i="0" dirty="0" spc="0">
                <a:latin typeface="Times New Roman" pitchFamily="0" charset="1"/>
              </a:rPr>
              <a:t>компьют</a:t>
            </a:r>
            <a:r>
              <a:rPr lang="ru-RU" sz="1403" baseline="0" b="0" i="0" dirty="0" spc="-13">
                <a:latin typeface="Times New Roman" pitchFamily="0" charset="1"/>
              </a:rPr>
              <a:t>е</a:t>
            </a:r>
            <a:r>
              <a:rPr lang="ru-RU" sz="1403" baseline="0" b="0" i="0" dirty="0" spc="0">
                <a:latin typeface="Times New Roman" pitchFamily="0" charset="1"/>
              </a:rPr>
              <a:t>ра,</a:t>
            </a:r>
            <a:r>
              <a:rPr lang="ru-RU" sz="1403" baseline="0" b="0" i="0" dirty="0" spc="461">
                <a:latin typeface="Times New Roman" pitchFamily="0" charset="1"/>
              </a:rPr>
              <a:t> </a:t>
            </a:r>
            <a:r>
              <a:rPr lang="ru-RU" sz="1403" baseline="0" b="0" i="0" dirty="0" spc="0">
                <a:latin typeface="Times New Roman" pitchFamily="0" charset="1"/>
              </a:rPr>
              <a:t>к</a:t>
            </a:r>
            <a:r>
              <a:rPr lang="ru-RU" sz="1403" baseline="0" b="0" i="0" dirty="0" spc="-12">
                <a:latin typeface="Times New Roman" pitchFamily="0" charset="1"/>
              </a:rPr>
              <a:t>а</a:t>
            </a:r>
            <a:r>
              <a:rPr lang="ru-RU" sz="1403" baseline="0" b="0" i="0" dirty="0" spc="0">
                <a:latin typeface="Times New Roman" pitchFamily="0" charset="1"/>
              </a:rPr>
              <a:t>к</a:t>
            </a:r>
            <a:r>
              <a:rPr lang="ru-RU" sz="1403" baseline="0" b="0" i="0" dirty="0" spc="464">
                <a:latin typeface="Times New Roman" pitchFamily="0" charset="1"/>
              </a:rPr>
              <a:t> </a:t>
            </a:r>
            <a:r>
              <a:rPr lang="ru-RU" sz="1403" baseline="0" b="0" i="0" dirty="0" spc="0">
                <a:latin typeface="Times New Roman" pitchFamily="0" charset="1"/>
              </a:rPr>
              <a:t>вы</a:t>
            </a:r>
            <a:r>
              <a:rPr lang="ru-RU" sz="1403" baseline="0" b="0" i="0" dirty="0" spc="464">
                <a:latin typeface="Times New Roman" pitchFamily="0" charset="1"/>
              </a:rPr>
              <a:t> </a:t>
            </a:r>
            <a:r>
              <a:rPr lang="ru-RU" sz="1403" baseline="0" b="0" i="0" dirty="0" spc="0">
                <a:latin typeface="Times New Roman" pitchFamily="0" charset="1"/>
              </a:rPr>
              <a:t>т</a:t>
            </a:r>
            <a:r>
              <a:rPr lang="ru-RU" sz="1403" baseline="0" b="0" i="0" dirty="0" spc="-13">
                <a:latin typeface="Times New Roman" pitchFamily="0" charset="1"/>
              </a:rPr>
              <a:t>е</a:t>
            </a:r>
            <a:r>
              <a:rPr lang="ru-RU" sz="1403" baseline="0" b="0" i="0" dirty="0" spc="0">
                <a:latin typeface="Times New Roman" pitchFamily="0" charset="1"/>
              </a:rPr>
              <a:t>п</a:t>
            </a:r>
            <a:r>
              <a:rPr lang="ru-RU" sz="1403" baseline="0" b="0" i="0" dirty="0" spc="-12">
                <a:latin typeface="Times New Roman" pitchFamily="0" charset="1"/>
              </a:rPr>
              <a:t>е</a:t>
            </a:r>
            <a:r>
              <a:rPr lang="ru-RU" sz="1403" baseline="0" b="0" i="0" dirty="0" spc="0">
                <a:latin typeface="Times New Roman" pitchFamily="0" charset="1"/>
              </a:rPr>
              <a:t>рь </a:t>
            </a:r>
          </a:p>
          <a:p>
            <a:pPr marL="0">
              <a:lnSpc>
                <a:spcPts val="1859"/>
              </a:lnSpc>
            </a:pPr>
            <a:r>
              <a:rPr lang="ru-RU" sz="1403" baseline="0" b="0" i="0" dirty="0" spc="0">
                <a:latin typeface="Times New Roman" pitchFamily="0" charset="1"/>
              </a:rPr>
              <a:t>д</a:t>
            </a:r>
            <a:r>
              <a:rPr lang="ru-RU" sz="1403" baseline="0" b="0" i="0" dirty="0" spc="-19">
                <a:latin typeface="Times New Roman" pitchFamily="0" charset="1"/>
              </a:rPr>
              <a:t>у</a:t>
            </a:r>
            <a:r>
              <a:rPr lang="ru-RU" sz="1403" baseline="0" b="0" i="0" dirty="0" spc="0">
                <a:latin typeface="Times New Roman" pitchFamily="0" charset="1"/>
              </a:rPr>
              <a:t>маете?</a:t>
            </a:r>
            <a:r>
              <a:rPr lang="ru-RU" sz="1403" baseline="0" b="0" i="0" dirty="0" spc="0">
                <a:latin typeface="Times New Roman" pitchFamily="0" charset="1"/>
              </a:rPr>
              <a:t> </a:t>
            </a:r>
          </a:p>
        </p:txBody>
      </p:sp>
      <p:sp>
        <p:nvSpPr>
          <p:cNvPr id="197" name="Rectangle 197"/>
          <p:cNvSpPr/>
          <p:nvPr/>
        </p:nvSpPr>
        <p:spPr>
          <a:xfrm rot="0" flipH="0" flipV="0">
            <a:off x="1080820" y="8928886"/>
            <a:ext cx="5985649" cy="707779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449529"/>
            <a:r>
              <a:rPr lang="ru-RU" sz="1403" baseline="0" b="0" i="1" dirty="0" spc="0">
                <a:latin typeface="Times New Roman,Italic" pitchFamily="0" charset="1"/>
              </a:rPr>
              <a:t>(Не</a:t>
            </a:r>
            <a:r>
              <a:rPr lang="ru-RU" sz="1403" baseline="0" b="0" i="1" dirty="0" spc="778">
                <a:latin typeface="Times New Roman,Italic" pitchFamily="0" charset="1"/>
              </a:rPr>
              <a:t> </a:t>
            </a:r>
            <a:r>
              <a:rPr lang="ru-RU" sz="1403" baseline="0" b="0" i="1" dirty="0" spc="0">
                <a:latin typeface="Times New Roman,Italic" pitchFamily="0" charset="1"/>
              </a:rPr>
              <a:t>само</a:t>
            </a:r>
            <a:r>
              <a:rPr lang="ru-RU" sz="1403" baseline="0" b="0" i="1" dirty="0" spc="783">
                <a:latin typeface="Times New Roman,Italic" pitchFamily="0" charset="1"/>
              </a:rPr>
              <a:t> </a:t>
            </a:r>
            <a:r>
              <a:rPr lang="ru-RU" sz="1403" baseline="0" b="0" i="1" dirty="0" spc="0">
                <a:latin typeface="Times New Roman,Italic" pitchFamily="0" charset="1"/>
              </a:rPr>
              <a:t>счасть</a:t>
            </a:r>
            <a:r>
              <a:rPr lang="ru-RU" sz="1403" baseline="0" b="0" i="1" dirty="0" spc="-15">
                <a:latin typeface="Times New Roman,Italic" pitchFamily="0" charset="1"/>
              </a:rPr>
              <a:t>е</a:t>
            </a:r>
            <a:r>
              <a:rPr lang="ru-RU" sz="1403" baseline="0" b="0" i="1" dirty="0" spc="0">
                <a:latin typeface="Times New Roman,Italic" pitchFamily="0" charset="1"/>
              </a:rPr>
              <a:t>,</a:t>
            </a:r>
            <a:r>
              <a:rPr lang="ru-RU" sz="1403" baseline="0" b="0" i="1" dirty="0" spc="772">
                <a:latin typeface="Times New Roman,Italic" pitchFamily="0" charset="1"/>
              </a:rPr>
              <a:t> </a:t>
            </a:r>
            <a:r>
              <a:rPr lang="ru-RU" sz="1403" baseline="0" b="0" i="1" dirty="0" spc="0">
                <a:latin typeface="Times New Roman,Italic" pitchFamily="0" charset="1"/>
              </a:rPr>
              <a:t>а</a:t>
            </a:r>
            <a:r>
              <a:rPr lang="ru-RU" sz="1403" baseline="0" b="0" i="1" dirty="0" spc="775">
                <a:latin typeface="Times New Roman,Italic" pitchFamily="0" charset="1"/>
              </a:rPr>
              <a:t> </a:t>
            </a:r>
            <a:r>
              <a:rPr lang="ru-RU" sz="1403" baseline="0" b="0" i="1" dirty="0" spc="0">
                <a:latin typeface="Times New Roman,Italic" pitchFamily="0" charset="1"/>
              </a:rPr>
              <a:t>его</a:t>
            </a:r>
            <a:r>
              <a:rPr lang="ru-RU" sz="1403" baseline="0" b="0" i="1" dirty="0" spc="763">
                <a:latin typeface="Times New Roman,Italic" pitchFamily="0" charset="1"/>
              </a:rPr>
              <a:t> </a:t>
            </a:r>
            <a:r>
              <a:rPr lang="ru-RU" sz="1403" baseline="0" b="0" i="1" dirty="0" spc="0">
                <a:latin typeface="Times New Roman,Italic" pitchFamily="0" charset="1"/>
              </a:rPr>
              <a:t>пре</a:t>
            </a:r>
            <a:r>
              <a:rPr lang="ru-RU" sz="1403" baseline="0" b="0" i="1" dirty="0" spc="-15">
                <a:latin typeface="Times New Roman,Italic" pitchFamily="0" charset="1"/>
              </a:rPr>
              <a:t>д</a:t>
            </a:r>
            <a:r>
              <a:rPr lang="ru-RU" sz="1403" baseline="0" b="0" i="1" dirty="0" spc="0">
                <a:latin typeface="Times New Roman,Italic" pitchFamily="0" charset="1"/>
              </a:rPr>
              <a:t>вку</a:t>
            </a:r>
            <a:r>
              <a:rPr lang="ru-RU" sz="1403" baseline="0" b="0" i="1" dirty="0" spc="-16">
                <a:latin typeface="Times New Roman,Italic" pitchFamily="0" charset="1"/>
              </a:rPr>
              <a:t>ш</a:t>
            </a:r>
            <a:r>
              <a:rPr lang="ru-RU" sz="1403" baseline="0" b="0" i="1" dirty="0" spc="0">
                <a:latin typeface="Times New Roman,Italic" pitchFamily="0" charset="1"/>
              </a:rPr>
              <a:t>ение</a:t>
            </a:r>
            <a:r>
              <a:rPr lang="ru-RU" sz="1403" baseline="0" b="0" i="1" dirty="0" spc="763">
                <a:latin typeface="Times New Roman,Italic" pitchFamily="0" charset="1"/>
              </a:rPr>
              <a:t> </a:t>
            </a:r>
            <a:r>
              <a:rPr lang="ru-RU" sz="1403" baseline="0" b="0" i="1" dirty="0" spc="0">
                <a:latin typeface="Times New Roman,Italic" pitchFamily="0" charset="1"/>
              </a:rPr>
              <a:t>от</a:t>
            </a:r>
            <a:r>
              <a:rPr lang="ru-RU" sz="1403" baseline="0" b="0" i="1" dirty="0" spc="775">
                <a:latin typeface="Times New Roman,Italic" pitchFamily="0" charset="1"/>
              </a:rPr>
              <a:t> </a:t>
            </a:r>
            <a:r>
              <a:rPr lang="ru-RU" sz="1403" baseline="0" b="0" i="1" dirty="0" spc="0">
                <a:latin typeface="Times New Roman,Italic" pitchFamily="0" charset="1"/>
              </a:rPr>
              <a:t>того,</a:t>
            </a:r>
            <a:r>
              <a:rPr lang="ru-RU" sz="1403" baseline="0" b="0" i="1" dirty="0" spc="805">
                <a:latin typeface="Times New Roman,Italic" pitchFamily="0" charset="1"/>
              </a:rPr>
              <a:t> </a:t>
            </a:r>
            <a:r>
              <a:rPr lang="ru-RU" sz="1403" baseline="0" b="0" i="1" dirty="0" spc="0">
                <a:latin typeface="Times New Roman,Italic" pitchFamily="0" charset="1"/>
              </a:rPr>
              <a:t>что</a:t>
            </a:r>
            <a:r>
              <a:rPr lang="ru-RU" sz="1403" baseline="0" b="0" i="1" dirty="0" spc="777">
                <a:latin typeface="Times New Roman,Italic" pitchFamily="0" charset="1"/>
              </a:rPr>
              <a:t> </a:t>
            </a:r>
            <a:r>
              <a:rPr lang="ru-RU" sz="1403" baseline="0" b="0" i="1" dirty="0" spc="0">
                <a:latin typeface="Times New Roman,Italic" pitchFamily="0" charset="1"/>
              </a:rPr>
              <a:t>може</a:t>
            </a:r>
            <a:r>
              <a:rPr lang="ru-RU" sz="1403" baseline="0" b="0" i="1" dirty="0" spc="-16">
                <a:latin typeface="Times New Roman,Italic" pitchFamily="0" charset="1"/>
              </a:rPr>
              <a:t>т </a:t>
            </a:r>
          </a:p>
          <a:p>
            <a:pPr marL="0">
              <a:lnSpc>
                <a:spcPts val="1847"/>
              </a:lnSpc>
            </a:pPr>
            <a:r>
              <a:rPr lang="ru-RU" sz="1403" baseline="0" b="0" i="1" dirty="0" spc="0">
                <a:latin typeface="Times New Roman,Italic" pitchFamily="0" charset="1"/>
              </a:rPr>
              <a:t>р</a:t>
            </a:r>
            <a:r>
              <a:rPr lang="ru-RU" sz="1403" baseline="0" b="0" i="1" dirty="0" spc="-12">
                <a:latin typeface="Times New Roman,Italic" pitchFamily="0" charset="1"/>
              </a:rPr>
              <a:t>е</a:t>
            </a:r>
            <a:r>
              <a:rPr lang="ru-RU" sz="1403" baseline="0" b="0" i="1" dirty="0" spc="0">
                <a:latin typeface="Times New Roman,Italic" pitchFamily="0" charset="1"/>
              </a:rPr>
              <a:t>ализовать</a:t>
            </a:r>
            <a:r>
              <a:rPr lang="ru-RU" sz="1403" baseline="0" b="0" i="1" dirty="0" spc="185">
                <a:latin typeface="Times New Roman,Italic" pitchFamily="0" charset="1"/>
              </a:rPr>
              <a:t> </a:t>
            </a:r>
            <a:r>
              <a:rPr lang="ru-RU" sz="1403" baseline="0" b="0" i="1" dirty="0" spc="0">
                <a:latin typeface="Times New Roman,Italic" pitchFamily="0" charset="1"/>
              </a:rPr>
              <a:t>свою</a:t>
            </a:r>
            <a:r>
              <a:rPr lang="ru-RU" sz="1403" baseline="0" b="0" i="1" dirty="0" spc="188">
                <a:latin typeface="Times New Roman,Italic" pitchFamily="0" charset="1"/>
              </a:rPr>
              <a:t> </a:t>
            </a:r>
            <a:r>
              <a:rPr lang="ru-RU" sz="1403" baseline="0" b="0" i="1" dirty="0" spc="0">
                <a:latin typeface="Times New Roman,Italic" pitchFamily="0" charset="1"/>
              </a:rPr>
              <a:t>идею.</a:t>
            </a:r>
            <a:r>
              <a:rPr lang="ru-RU" sz="1403" baseline="0" b="0" i="1" dirty="0" spc="193">
                <a:latin typeface="Times New Roman,Italic" pitchFamily="0" charset="1"/>
              </a:rPr>
              <a:t> </a:t>
            </a:r>
            <a:r>
              <a:rPr lang="ru-RU" sz="1403" baseline="0" b="0" i="1" dirty="0" spc="0">
                <a:latin typeface="Times New Roman,Italic" pitchFamily="0" charset="1"/>
              </a:rPr>
              <a:t>Счастье</a:t>
            </a:r>
            <a:r>
              <a:rPr lang="ru-RU" sz="1403" baseline="0" b="0" i="1" dirty="0" spc="185">
                <a:latin typeface="Times New Roman,Italic" pitchFamily="0" charset="1"/>
              </a:rPr>
              <a:t> </a:t>
            </a:r>
            <a:r>
              <a:rPr lang="ru-RU" sz="1403" baseline="0" b="0" i="1" dirty="0" spc="0">
                <a:latin typeface="Times New Roman,Italic" pitchFamily="0" charset="1"/>
              </a:rPr>
              <a:t>и</a:t>
            </a:r>
            <a:r>
              <a:rPr lang="ru-RU" sz="1403" baseline="0" b="0" i="1" dirty="0" spc="-12">
                <a:latin typeface="Times New Roman,Italic" pitchFamily="0" charset="1"/>
              </a:rPr>
              <a:t>с</a:t>
            </a:r>
            <a:r>
              <a:rPr lang="ru-RU" sz="1403" baseline="0" b="0" i="1" dirty="0" spc="0">
                <a:latin typeface="Times New Roman,Italic" pitchFamily="0" charset="1"/>
              </a:rPr>
              <a:t>п</a:t>
            </a:r>
            <a:r>
              <a:rPr lang="ru-RU" sz="1403" baseline="0" b="0" i="1" dirty="0" spc="-15">
                <a:latin typeface="Times New Roman,Italic" pitchFamily="0" charset="1"/>
              </a:rPr>
              <a:t>ы</a:t>
            </a:r>
            <a:r>
              <a:rPr lang="ru-RU" sz="1403" baseline="0" b="0" i="1" dirty="0" spc="0">
                <a:latin typeface="Times New Roman,Italic" pitchFamily="0" charset="1"/>
              </a:rPr>
              <a:t>тывает</a:t>
            </a:r>
            <a:r>
              <a:rPr lang="ru-RU" sz="1403" baseline="0" b="0" i="1" dirty="0" spc="188">
                <a:latin typeface="Times New Roman,Italic" pitchFamily="0" charset="1"/>
              </a:rPr>
              <a:t> </a:t>
            </a:r>
            <a:r>
              <a:rPr lang="ru-RU" sz="1403" baseline="0" b="0" i="1" dirty="0" spc="0">
                <a:latin typeface="Times New Roman,Italic" pitchFamily="0" charset="1"/>
              </a:rPr>
              <a:t>кажд</a:t>
            </a:r>
            <a:r>
              <a:rPr lang="ru-RU" sz="1403" baseline="0" b="0" i="1" dirty="0" spc="-15">
                <a:latin typeface="Times New Roman,Italic" pitchFamily="0" charset="1"/>
              </a:rPr>
              <a:t>ы</a:t>
            </a:r>
            <a:r>
              <a:rPr lang="ru-RU" sz="1403" baseline="0" b="0" i="1" dirty="0" spc="0">
                <a:latin typeface="Times New Roman,Italic" pitchFamily="0" charset="1"/>
              </a:rPr>
              <a:t>й</a:t>
            </a:r>
            <a:r>
              <a:rPr lang="ru-RU" sz="1403" baseline="0" b="0" i="1" dirty="0" spc="188">
                <a:latin typeface="Times New Roman,Italic" pitchFamily="0" charset="1"/>
              </a:rPr>
              <a:t> </a:t>
            </a:r>
            <a:r>
              <a:rPr lang="ru-RU" sz="1403" baseline="0" b="0" i="1" dirty="0" spc="0">
                <a:latin typeface="Times New Roman,Italic" pitchFamily="0" charset="1"/>
              </a:rPr>
              <a:t>раз,</a:t>
            </a:r>
            <a:r>
              <a:rPr lang="ru-RU" sz="1403" baseline="0" b="0" i="1" dirty="0" spc="183">
                <a:latin typeface="Times New Roman,Italic" pitchFamily="0" charset="1"/>
              </a:rPr>
              <a:t> </a:t>
            </a:r>
            <a:r>
              <a:rPr lang="ru-RU" sz="1403" baseline="0" b="0" i="1" dirty="0" spc="0">
                <a:latin typeface="Times New Roman,Italic" pitchFamily="0" charset="1"/>
              </a:rPr>
              <a:t>ког</a:t>
            </a:r>
            <a:r>
              <a:rPr lang="ru-RU" sz="1403" baseline="0" b="0" i="1" dirty="0" spc="-15">
                <a:latin typeface="Times New Roman,Italic" pitchFamily="0" charset="1"/>
              </a:rPr>
              <a:t>д</a:t>
            </a:r>
            <a:r>
              <a:rPr lang="ru-RU" sz="1403" baseline="0" b="0" i="1" dirty="0" spc="0">
                <a:latin typeface="Times New Roman,Italic" pitchFamily="0" charset="1"/>
              </a:rPr>
              <a:t>а</a:t>
            </a:r>
            <a:r>
              <a:rPr lang="ru-RU" sz="1403" baseline="0" b="0" i="1" dirty="0" spc="188">
                <a:latin typeface="Times New Roman,Italic" pitchFamily="0" charset="1"/>
              </a:rPr>
              <a:t> </a:t>
            </a:r>
            <a:r>
              <a:rPr lang="ru-RU" sz="1403" baseline="0" b="0" i="1" dirty="0" spc="0">
                <a:latin typeface="Times New Roman,Italic" pitchFamily="0" charset="1"/>
              </a:rPr>
              <a:t>у</a:t>
            </a:r>
            <a:r>
              <a:rPr lang="ru-RU" sz="1403" baseline="0" b="0" i="1" dirty="0" spc="-15">
                <a:latin typeface="Times New Roman,Italic" pitchFamily="0" charset="1"/>
              </a:rPr>
              <a:t>д</a:t>
            </a:r>
            <a:r>
              <a:rPr lang="ru-RU" sz="1403" baseline="0" b="0" i="1" dirty="0" spc="0">
                <a:latin typeface="Times New Roman,Italic" pitchFamily="0" charset="1"/>
              </a:rPr>
              <a:t>аетс</a:t>
            </a:r>
            <a:r>
              <a:rPr lang="ru-RU" sz="1403" baseline="0" b="0" i="1" dirty="0" spc="-17">
                <a:latin typeface="Times New Roman,Italic" pitchFamily="0" charset="1"/>
              </a:rPr>
              <a:t>я </a:t>
            </a:r>
          </a:p>
          <a:p>
            <a:pPr marL="0">
              <a:lnSpc>
                <a:spcPts val="1859"/>
              </a:lnSpc>
            </a:pPr>
            <a:r>
              <a:rPr lang="ru-RU" sz="1403" baseline="0" b="0" i="1" dirty="0" spc="0">
                <a:latin typeface="Times New Roman,Italic" pitchFamily="0" charset="1"/>
              </a:rPr>
              <a:t>помочь еще о</a:t>
            </a:r>
            <a:r>
              <a:rPr lang="ru-RU" sz="1403" baseline="0" b="0" i="1" dirty="0" spc="-12">
                <a:latin typeface="Times New Roman,Italic" pitchFamily="0" charset="1"/>
              </a:rPr>
              <a:t>д</a:t>
            </a:r>
            <a:r>
              <a:rPr lang="ru-RU" sz="1403" baseline="0" b="0" i="1" dirty="0" spc="0">
                <a:latin typeface="Times New Roman,Italic" pitchFamily="0" charset="1"/>
              </a:rPr>
              <a:t>ному</a:t>
            </a:r>
            <a:r>
              <a:rPr lang="ru-RU" sz="1403" baseline="0" b="0" i="1" dirty="0" spc="-15">
                <a:latin typeface="Times New Roman,Italic" pitchFamily="0" charset="1"/>
              </a:rPr>
              <a:t> </a:t>
            </a:r>
            <a:r>
              <a:rPr lang="ru-RU" sz="1403" baseline="0" b="0" i="1" dirty="0" spc="0">
                <a:latin typeface="Times New Roman,Italic" pitchFamily="0" charset="1"/>
              </a:rPr>
              <a:t>человеку).</a:t>
            </a:r>
            <a:r>
              <a:rPr lang="ru-RU" sz="1403" baseline="0" b="0" i="1" dirty="0" spc="0">
                <a:latin typeface="Times New Roman" pitchFamily="0" charset="1"/>
              </a:rPr>
              <a:t> </a:t>
            </a:r>
          </a:p>
        </p:txBody>
      </p:sp>
      <p:sp>
        <p:nvSpPr>
          <p:cNvPr id="198" name="Rectangle 198"/>
          <p:cNvSpPr/>
          <p:nvPr/>
        </p:nvSpPr>
        <p:spPr>
          <a:xfrm rot="0" flipH="0" flipV="0">
            <a:off x="1530350" y="9672864"/>
            <a:ext cx="1140713" cy="239645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ru-RU" sz="1403" baseline="0" b="1" i="0" dirty="0" spc="0">
                <a:latin typeface="Times New Roman" pitchFamily="0" charset="1"/>
              </a:rPr>
              <a:t>5.</a:t>
            </a:r>
            <a:r>
              <a:rPr lang="ru-RU" sz="1403" baseline="0" b="1" i="0" dirty="0" spc="341">
                <a:latin typeface="Arial" pitchFamily="0" charset="1"/>
              </a:rPr>
              <a:t> </a:t>
            </a:r>
            <a:r>
              <a:rPr lang="ru-RU" sz="1403" baseline="0" b="1" i="0" dirty="0" spc="0">
                <a:latin typeface="Times New Roman,Bold" pitchFamily="0" charset="1"/>
              </a:rPr>
              <a:t>Ре</a:t>
            </a:r>
            <a:r>
              <a:rPr lang="ru-RU" sz="1403" baseline="0" b="1" i="0" dirty="0" spc="-12">
                <a:latin typeface="Times New Roman,Bold" pitchFamily="0" charset="1"/>
              </a:rPr>
              <a:t>ф</a:t>
            </a:r>
            <a:r>
              <a:rPr lang="ru-RU" sz="1403" baseline="0" b="1" i="0" dirty="0" spc="0">
                <a:latin typeface="Times New Roman,Bold" pitchFamily="0" charset="1"/>
              </a:rPr>
              <a:t>лексия</a:t>
            </a:r>
            <a:r>
              <a:rPr lang="ru-RU" sz="1403" baseline="0" b="1" i="0" dirty="0" spc="0">
                <a:latin typeface="Times New Roman" pitchFamily="0" charset="1"/>
              </a:rPr>
              <a:t>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/>
      </p:grpSpPr>
      <p:sp>
        <p:nvSpPr>
          <p:cNvPr id="199" name="Rectangle 199"/>
          <p:cNvSpPr/>
          <p:nvPr/>
        </p:nvSpPr>
        <p:spPr>
          <a:xfrm rot="0" flipH="0" flipV="0">
            <a:off x="1080820" y="682522"/>
            <a:ext cx="5980963" cy="473337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449529"/>
            <a:r>
              <a:rPr lang="ru-RU" sz="1403" baseline="0" b="0" i="0" dirty="0" spc="0">
                <a:latin typeface="Times New Roman" pitchFamily="0" charset="1"/>
              </a:rPr>
              <a:t>-</a:t>
            </a:r>
            <a:r>
              <a:rPr lang="ru-RU" sz="1403" baseline="0" b="0" i="0" dirty="0" spc="405">
                <a:latin typeface="Times New Roman" pitchFamily="0" charset="1"/>
              </a:rPr>
              <a:t> </a:t>
            </a:r>
            <a:r>
              <a:rPr lang="ru-RU" sz="1403" baseline="0" b="0" i="0" dirty="0" spc="0">
                <a:latin typeface="Times New Roman" pitchFamily="0" charset="1"/>
              </a:rPr>
              <a:t>Дав</a:t>
            </a:r>
            <a:r>
              <a:rPr lang="ru-RU" sz="1403" baseline="0" b="0" i="0" dirty="0" spc="-12">
                <a:latin typeface="Times New Roman" pitchFamily="0" charset="1"/>
              </a:rPr>
              <a:t>а</a:t>
            </a:r>
            <a:r>
              <a:rPr lang="ru-RU" sz="1403" baseline="0" b="0" i="0" dirty="0" spc="0">
                <a:latin typeface="Times New Roman" pitchFamily="0" charset="1"/>
              </a:rPr>
              <a:t>йте</a:t>
            </a:r>
            <a:r>
              <a:rPr lang="ru-RU" sz="1403" baseline="0" b="0" i="0" dirty="0" spc="402">
                <a:latin typeface="Times New Roman" pitchFamily="0" charset="1"/>
              </a:rPr>
              <a:t> </a:t>
            </a:r>
            <a:r>
              <a:rPr lang="ru-RU" sz="1403" baseline="0" b="0" i="0" dirty="0" spc="-12">
                <a:latin typeface="Times New Roman" pitchFamily="0" charset="1"/>
              </a:rPr>
              <a:t>с</a:t>
            </a:r>
            <a:r>
              <a:rPr lang="ru-RU" sz="1403" baseline="0" b="0" i="0" dirty="0" spc="0">
                <a:latin typeface="Times New Roman" pitchFamily="0" charset="1"/>
              </a:rPr>
              <a:t>делае</a:t>
            </a:r>
            <a:r>
              <a:rPr lang="ru-RU" sz="1403" baseline="0" b="0" i="0" dirty="0" spc="-16">
                <a:latin typeface="Times New Roman" pitchFamily="0" charset="1"/>
              </a:rPr>
              <a:t>м</a:t>
            </a:r>
            <a:r>
              <a:rPr lang="ru-RU" sz="1403" baseline="0" b="0" i="0" dirty="0" spc="402">
                <a:latin typeface="Times New Roman" pitchFamily="0" charset="1"/>
              </a:rPr>
              <a:t> </a:t>
            </a:r>
            <a:r>
              <a:rPr lang="ru-RU" sz="1403" baseline="0" b="0" i="0" dirty="0" spc="0">
                <a:latin typeface="Times New Roman" pitchFamily="0" charset="1"/>
              </a:rPr>
              <a:t>вывод</a:t>
            </a:r>
            <a:r>
              <a:rPr lang="ru-RU" sz="1403" baseline="0" b="0" i="0" dirty="0" spc="391">
                <a:latin typeface="Times New Roman" pitchFamily="0" charset="1"/>
              </a:rPr>
              <a:t> </a:t>
            </a:r>
            <a:r>
              <a:rPr lang="ru-RU" sz="1403" baseline="0" b="0" i="0" dirty="0" spc="0">
                <a:latin typeface="Times New Roman" pitchFamily="0" charset="1"/>
              </a:rPr>
              <a:t>из</a:t>
            </a:r>
            <a:r>
              <a:rPr lang="ru-RU" sz="1403" baseline="0" b="0" i="0" dirty="0" spc="401">
                <a:latin typeface="Times New Roman" pitchFamily="0" charset="1"/>
              </a:rPr>
              <a:t> </a:t>
            </a:r>
            <a:r>
              <a:rPr lang="ru-RU" sz="1403" baseline="0" b="0" i="0" dirty="0" spc="0">
                <a:latin typeface="Times New Roman" pitchFamily="0" charset="1"/>
              </a:rPr>
              <a:t>этого</a:t>
            </a:r>
            <a:r>
              <a:rPr lang="ru-RU" sz="1403" baseline="0" b="0" i="0" dirty="0" spc="391">
                <a:latin typeface="Times New Roman" pitchFamily="0" charset="1"/>
              </a:rPr>
              <a:t> </a:t>
            </a:r>
            <a:r>
              <a:rPr lang="ru-RU" sz="1403" baseline="0" b="0" i="0" dirty="0" spc="0">
                <a:latin typeface="Times New Roman" pitchFamily="0" charset="1"/>
              </a:rPr>
              <a:t>при</a:t>
            </a:r>
            <a:r>
              <a:rPr lang="ru-RU" sz="1403" baseline="0" b="0" i="0" dirty="0" spc="-13">
                <a:latin typeface="Times New Roman" pitchFamily="0" charset="1"/>
              </a:rPr>
              <a:t>м</a:t>
            </a:r>
            <a:r>
              <a:rPr lang="ru-RU" sz="1403" baseline="0" b="0" i="0" dirty="0" spc="0">
                <a:latin typeface="Times New Roman" pitchFamily="0" charset="1"/>
              </a:rPr>
              <a:t>ера,</a:t>
            </a:r>
            <a:r>
              <a:rPr lang="ru-RU" sz="1403" baseline="0" b="0" i="0" dirty="0" spc="388">
                <a:latin typeface="Times New Roman" pitchFamily="0" charset="1"/>
              </a:rPr>
              <a:t> </a:t>
            </a:r>
            <a:r>
              <a:rPr lang="ru-RU" sz="1403" baseline="0" b="0" i="0" dirty="0" spc="0">
                <a:latin typeface="Times New Roman" pitchFamily="0" charset="1"/>
              </a:rPr>
              <a:t>чтобы</a:t>
            </a:r>
            <a:r>
              <a:rPr lang="ru-RU" sz="1403" baseline="0" b="0" i="0" dirty="0" spc="402">
                <a:latin typeface="Times New Roman" pitchFamily="0" charset="1"/>
              </a:rPr>
              <a:t> </a:t>
            </a:r>
            <a:r>
              <a:rPr lang="ru-RU" sz="1403" baseline="0" b="0" i="0" dirty="0" spc="0">
                <a:latin typeface="Times New Roman" pitchFamily="0" charset="1"/>
              </a:rPr>
              <a:t>сформ</a:t>
            </a:r>
            <a:r>
              <a:rPr lang="ru-RU" sz="1403" baseline="0" b="0" i="0" dirty="0" spc="-19">
                <a:latin typeface="Times New Roman" pitchFamily="0" charset="1"/>
              </a:rPr>
              <a:t>у</a:t>
            </a:r>
            <a:r>
              <a:rPr lang="ru-RU" sz="1403" baseline="0" b="0" i="0" dirty="0" spc="0">
                <a:latin typeface="Times New Roman" pitchFamily="0" charset="1"/>
              </a:rPr>
              <a:t>лироват</a:t>
            </a:r>
            <a:r>
              <a:rPr lang="ru-RU" sz="1403" baseline="0" b="0" i="0" dirty="0" spc="-20">
                <a:latin typeface="Times New Roman" pitchFamily="0" charset="1"/>
              </a:rPr>
              <a:t>ь </a:t>
            </a:r>
          </a:p>
          <a:p>
            <a:pPr marL="0">
              <a:lnSpc>
                <a:spcPts val="1861"/>
              </a:lnSpc>
            </a:pPr>
            <a:r>
              <a:rPr lang="ru-RU" sz="1403" baseline="0" b="0" i="0" dirty="0" spc="0">
                <a:latin typeface="Times New Roman" pitchFamily="0" charset="1"/>
              </a:rPr>
              <a:t>ответ на </a:t>
            </a:r>
            <a:r>
              <a:rPr lang="ru-RU" sz="1403" baseline="0" b="0" i="0" dirty="0" spc="-16">
                <a:latin typeface="Times New Roman" pitchFamily="0" charset="1"/>
              </a:rPr>
              <a:t>в</a:t>
            </a:r>
            <a:r>
              <a:rPr lang="ru-RU" sz="1403" baseline="0" b="0" i="0" dirty="0" spc="0">
                <a:latin typeface="Times New Roman" pitchFamily="0" charset="1"/>
              </a:rPr>
              <a:t>опрос «Ч</a:t>
            </a:r>
            <a:r>
              <a:rPr lang="ru-RU" sz="1403" baseline="0" b="0" i="0" dirty="0" spc="-15">
                <a:latin typeface="Times New Roman" pitchFamily="0" charset="1"/>
              </a:rPr>
              <a:t>т</a:t>
            </a:r>
            <a:r>
              <a:rPr lang="ru-RU" sz="1403" baseline="0" b="0" i="0" dirty="0" spc="0">
                <a:latin typeface="Times New Roman" pitchFamily="0" charset="1"/>
              </a:rPr>
              <a:t>о такое сч</a:t>
            </a:r>
            <a:r>
              <a:rPr lang="ru-RU" sz="1403" baseline="0" b="0" i="0" dirty="0" spc="-12">
                <a:latin typeface="Times New Roman" pitchFamily="0" charset="1"/>
              </a:rPr>
              <a:t>а</a:t>
            </a:r>
            <a:r>
              <a:rPr lang="ru-RU" sz="1403" baseline="0" b="0" i="0" dirty="0" spc="0">
                <a:latin typeface="Times New Roman" pitchFamily="0" charset="1"/>
              </a:rPr>
              <a:t>сть</a:t>
            </a:r>
            <a:r>
              <a:rPr lang="ru-RU" sz="1403" baseline="0" b="0" i="0" dirty="0" spc="-12">
                <a:latin typeface="Times New Roman" pitchFamily="0" charset="1"/>
              </a:rPr>
              <a:t>е</a:t>
            </a:r>
            <a:r>
              <a:rPr lang="ru-RU" sz="1403" baseline="0" b="0" i="0" dirty="0" spc="0">
                <a:latin typeface="Times New Roman" pitchFamily="0" charset="1"/>
              </a:rPr>
              <a:t>?»</a:t>
            </a:r>
            <a:r>
              <a:rPr lang="ru-RU" sz="1403" baseline="0" b="0" i="0" dirty="0" spc="0">
                <a:latin typeface="Times New Roman" pitchFamily="0" charset="1"/>
              </a:rPr>
              <a:t>. </a:t>
            </a:r>
          </a:p>
        </p:txBody>
      </p:sp>
      <p:sp>
        <p:nvSpPr>
          <p:cNvPr id="200" name="Rectangle 200"/>
          <p:cNvSpPr/>
          <p:nvPr/>
        </p:nvSpPr>
        <p:spPr>
          <a:xfrm rot="0" flipH="0" flipV="0">
            <a:off x="1530350" y="1153691"/>
            <a:ext cx="2013966" cy="236863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ru-RU" sz="1403" baseline="0" b="0" i="0" dirty="0" spc="0">
                <a:latin typeface="Times New Roman" pitchFamily="0" charset="1"/>
              </a:rPr>
              <a:t>1. </a:t>
            </a:r>
            <a:r>
              <a:rPr lang="ru-RU" sz="1403" baseline="0" b="0" i="0" dirty="0" spc="0">
                <a:latin typeface="Times New Roman" pitchFamily="0" charset="1"/>
              </a:rPr>
              <a:t>Где рождае</a:t>
            </a:r>
            <a:r>
              <a:rPr lang="ru-RU" sz="1403" baseline="0" b="0" i="0" dirty="0" spc="-13">
                <a:latin typeface="Times New Roman" pitchFamily="0" charset="1"/>
              </a:rPr>
              <a:t>т</a:t>
            </a:r>
            <a:r>
              <a:rPr lang="ru-RU" sz="1403" baseline="0" b="0" i="0" dirty="0" spc="0">
                <a:latin typeface="Times New Roman" pitchFamily="0" charset="1"/>
              </a:rPr>
              <a:t>ся счасть</a:t>
            </a:r>
            <a:r>
              <a:rPr lang="ru-RU" sz="1403" baseline="0" b="0" i="0" dirty="0" spc="-12">
                <a:latin typeface="Times New Roman" pitchFamily="0" charset="1"/>
              </a:rPr>
              <a:t>е</a:t>
            </a:r>
            <a:r>
              <a:rPr lang="ru-RU" sz="1403" baseline="0" b="0" i="0" dirty="0" spc="0">
                <a:latin typeface="Times New Roman" pitchFamily="0" charset="1"/>
              </a:rPr>
              <a:t>?</a:t>
            </a:r>
            <a:r>
              <a:rPr lang="ru-RU" sz="1403" baseline="0" b="0" i="0" dirty="0" spc="0">
                <a:latin typeface="Times New Roman" pitchFamily="0" charset="1"/>
              </a:rPr>
              <a:t> </a:t>
            </a:r>
          </a:p>
        </p:txBody>
      </p:sp>
      <p:sp>
        <p:nvSpPr>
          <p:cNvPr id="201" name="Rectangle 201"/>
          <p:cNvSpPr/>
          <p:nvPr/>
        </p:nvSpPr>
        <p:spPr>
          <a:xfrm rot="0" flipH="0" flipV="0">
            <a:off x="1530350" y="1388388"/>
            <a:ext cx="5536565" cy="236863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ru-RU" sz="1403" baseline="0" b="0" i="1" dirty="0" spc="0">
                <a:latin typeface="Times New Roman" pitchFamily="0" charset="1"/>
              </a:rPr>
              <a:t>(</a:t>
            </a:r>
            <a:r>
              <a:rPr lang="ru-RU" sz="1403" baseline="0" b="0" i="1" dirty="0" spc="0">
                <a:latin typeface="Times New Roman,Italic" pitchFamily="0" charset="1"/>
              </a:rPr>
              <a:t>Счастье</a:t>
            </a:r>
            <a:r>
              <a:rPr lang="ru-RU" sz="1403" baseline="0" b="0" i="1" dirty="0" spc="511">
                <a:latin typeface="Times New Roman,Italic" pitchFamily="0" charset="1"/>
              </a:rPr>
              <a:t> </a:t>
            </a:r>
            <a:r>
              <a:rPr lang="ru-RU" sz="1403" baseline="0" b="0" i="1" dirty="0" spc="0">
                <a:latin typeface="Times New Roman,Italic" pitchFamily="0" charset="1"/>
              </a:rPr>
              <a:t>–</a:t>
            </a:r>
            <a:r>
              <a:rPr lang="ru-RU" sz="1403" baseline="0" b="0" i="1" dirty="0" spc="512">
                <a:latin typeface="Times New Roman" pitchFamily="0" charset="1"/>
              </a:rPr>
              <a:t> </a:t>
            </a:r>
            <a:r>
              <a:rPr lang="ru-RU" sz="1403" baseline="0" b="0" i="1" dirty="0" spc="0">
                <a:latin typeface="Times New Roman,Italic" pitchFamily="0" charset="1"/>
              </a:rPr>
              <a:t>э</a:t>
            </a:r>
            <a:r>
              <a:rPr lang="ru-RU" sz="1403" baseline="0" b="0" i="1" dirty="0" spc="-19">
                <a:latin typeface="Times New Roman,Italic" pitchFamily="0" charset="1"/>
              </a:rPr>
              <a:t>т</a:t>
            </a:r>
            <a:r>
              <a:rPr lang="ru-RU" sz="1403" baseline="0" b="0" i="1" dirty="0" spc="0">
                <a:latin typeface="Times New Roman,Italic" pitchFamily="0" charset="1"/>
              </a:rPr>
              <a:t>о</a:t>
            </a:r>
            <a:r>
              <a:rPr lang="ru-RU" sz="1403" baseline="0" b="0" i="1" dirty="0" spc="517">
                <a:latin typeface="Times New Roman,Italic" pitchFamily="0" charset="1"/>
              </a:rPr>
              <a:t> </a:t>
            </a:r>
            <a:r>
              <a:rPr lang="ru-RU" sz="1403" baseline="0" b="0" i="1" dirty="0" spc="0">
                <a:latin typeface="Times New Roman,Italic" pitchFamily="0" charset="1"/>
              </a:rPr>
              <a:t>чувст</a:t>
            </a:r>
            <a:r>
              <a:rPr lang="ru-RU" sz="1403" baseline="0" b="0" i="1" dirty="0" spc="-12">
                <a:latin typeface="Times New Roman,Italic" pitchFamily="0" charset="1"/>
              </a:rPr>
              <a:t>в</a:t>
            </a:r>
            <a:r>
              <a:rPr lang="ru-RU" sz="1403" baseline="0" b="0" i="1" dirty="0" spc="0">
                <a:latin typeface="Times New Roman,Italic" pitchFamily="0" charset="1"/>
              </a:rPr>
              <a:t>о,</a:t>
            </a:r>
            <a:r>
              <a:rPr lang="ru-RU" sz="1403" baseline="0" b="0" i="1" dirty="0" spc="508">
                <a:latin typeface="Times New Roman,Italic" pitchFamily="0" charset="1"/>
              </a:rPr>
              <a:t> </a:t>
            </a:r>
            <a:r>
              <a:rPr lang="ru-RU" sz="1403" baseline="0" b="0" i="1" dirty="0" spc="0">
                <a:latin typeface="Times New Roman,Italic" pitchFamily="0" charset="1"/>
              </a:rPr>
              <a:t>у</a:t>
            </a:r>
            <a:r>
              <a:rPr lang="ru-RU" sz="1403" baseline="0" b="0" i="1" dirty="0" spc="-15">
                <a:latin typeface="Times New Roman,Italic" pitchFamily="0" charset="1"/>
              </a:rPr>
              <a:t>д</a:t>
            </a:r>
            <a:r>
              <a:rPr lang="ru-RU" sz="1403" baseline="0" b="0" i="1" dirty="0" spc="0">
                <a:latin typeface="Times New Roman,Italic" pitchFamily="0" charset="1"/>
              </a:rPr>
              <a:t>овольствие</a:t>
            </a:r>
            <a:r>
              <a:rPr lang="ru-RU" sz="1403" baseline="0" b="0" i="1" dirty="0" spc="514">
                <a:latin typeface="Times New Roman,Italic" pitchFamily="0" charset="1"/>
              </a:rPr>
              <a:t> </a:t>
            </a:r>
            <a:r>
              <a:rPr lang="ru-RU" sz="1403" baseline="0" b="0" i="1" dirty="0" spc="0">
                <a:latin typeface="Times New Roman,Italic" pitchFamily="0" charset="1"/>
              </a:rPr>
              <a:t>–</a:t>
            </a:r>
            <a:r>
              <a:rPr lang="ru-RU" sz="1403" baseline="0" b="0" i="1" dirty="0" spc="500">
                <a:latin typeface="Times New Roman" pitchFamily="0" charset="1"/>
              </a:rPr>
              <a:t> </a:t>
            </a:r>
            <a:r>
              <a:rPr lang="ru-RU" sz="1403" baseline="0" b="0" i="1" dirty="0" spc="0">
                <a:latin typeface="Times New Roman,Italic" pitchFamily="0" charset="1"/>
              </a:rPr>
              <a:t>это</a:t>
            </a:r>
            <a:r>
              <a:rPr lang="ru-RU" sz="1403" baseline="0" b="0" i="1" dirty="0" spc="514">
                <a:latin typeface="Times New Roman,Italic" pitchFamily="0" charset="1"/>
              </a:rPr>
              <a:t> </a:t>
            </a:r>
            <a:r>
              <a:rPr lang="ru-RU" sz="1403" baseline="0" b="0" i="1" dirty="0" spc="0">
                <a:latin typeface="Times New Roman,Italic" pitchFamily="0" charset="1"/>
              </a:rPr>
              <a:t>эмоция.</a:t>
            </a:r>
            <a:r>
              <a:rPr lang="ru-RU" sz="1403" baseline="0" b="0" i="1" dirty="0" spc="513">
                <a:latin typeface="Times New Roman" pitchFamily="0" charset="1"/>
              </a:rPr>
              <a:t> </a:t>
            </a:r>
            <a:r>
              <a:rPr lang="ru-RU" sz="1403" baseline="0" b="0" i="1" dirty="0" spc="0">
                <a:latin typeface="Times New Roman,Italic" pitchFamily="0" charset="1"/>
              </a:rPr>
              <a:t>Ч</a:t>
            </a:r>
            <a:r>
              <a:rPr lang="ru-RU" sz="1403" baseline="0" b="0" i="1" dirty="0" spc="-12">
                <a:latin typeface="Times New Roman,Italic" pitchFamily="0" charset="1"/>
              </a:rPr>
              <a:t>у</a:t>
            </a:r>
            <a:r>
              <a:rPr lang="ru-RU" sz="1403" baseline="0" b="0" i="1" dirty="0" spc="0">
                <a:latin typeface="Times New Roman,Italic" pitchFamily="0" charset="1"/>
              </a:rPr>
              <a:t>вст</a:t>
            </a:r>
            <a:r>
              <a:rPr lang="ru-RU" sz="1403" baseline="0" b="0" i="1" dirty="0" spc="-12">
                <a:latin typeface="Times New Roman,Italic" pitchFamily="0" charset="1"/>
              </a:rPr>
              <a:t>в</a:t>
            </a:r>
            <a:r>
              <a:rPr lang="ru-RU" sz="1403" baseline="0" b="0" i="1" dirty="0" spc="0">
                <a:latin typeface="Times New Roman,Italic" pitchFamily="0" charset="1"/>
              </a:rPr>
              <a:t>о</a:t>
            </a:r>
            <a:r>
              <a:rPr lang="ru-RU" sz="1403" baseline="0" b="0" i="1" dirty="0" spc="503">
                <a:latin typeface="Times New Roman,Italic" pitchFamily="0" charset="1"/>
              </a:rPr>
              <a:t> </a:t>
            </a:r>
            <a:r>
              <a:rPr lang="ru-RU" sz="1403" baseline="0" b="0" i="1" dirty="0" spc="0">
                <a:latin typeface="Times New Roman,Italic" pitchFamily="0" charset="1"/>
              </a:rPr>
              <a:t>–</a:t>
            </a:r>
            <a:r>
              <a:rPr lang="ru-RU" sz="1403" baseline="0" b="0" i="1" dirty="0" spc="0">
                <a:latin typeface="Times New Roman" pitchFamily="0" charset="1"/>
              </a:rPr>
              <a:t> </a:t>
            </a:r>
          </a:p>
        </p:txBody>
      </p:sp>
      <p:sp>
        <p:nvSpPr>
          <p:cNvPr id="202" name="Rectangle 202"/>
          <p:cNvSpPr/>
          <p:nvPr/>
        </p:nvSpPr>
        <p:spPr>
          <a:xfrm rot="0" flipH="0" flipV="0">
            <a:off x="1080820" y="1624608"/>
            <a:ext cx="5985373" cy="471559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ru-RU" sz="1403" baseline="0" b="0" i="1" dirty="0" spc="0">
                <a:latin typeface="Times New Roman,Italic" pitchFamily="0" charset="1"/>
              </a:rPr>
              <a:t>глубокое,</a:t>
            </a:r>
            <a:r>
              <a:rPr lang="ru-RU" sz="1403" baseline="0" b="0" i="1" dirty="0" spc="0">
                <a:latin typeface="Times New Roman" pitchFamily="0" charset="1"/>
              </a:rPr>
              <a:t> </a:t>
            </a:r>
            <a:r>
              <a:rPr lang="ru-RU" sz="1403" baseline="0" b="0" i="1" dirty="0" spc="0">
                <a:latin typeface="Times New Roman,Italic" pitchFamily="0" charset="1"/>
              </a:rPr>
              <a:t>всепро</a:t>
            </a:r>
            <a:r>
              <a:rPr lang="ru-RU" sz="1403" baseline="0" b="0" i="1" dirty="0" spc="-13">
                <a:latin typeface="Times New Roman,Italic" pitchFamily="0" charset="1"/>
              </a:rPr>
              <a:t>н</a:t>
            </a:r>
            <a:r>
              <a:rPr lang="ru-RU" sz="1403" baseline="0" b="0" i="1" dirty="0" spc="0">
                <a:latin typeface="Times New Roman,Italic" pitchFamily="0" charset="1"/>
              </a:rPr>
              <a:t>икающее </a:t>
            </a:r>
            <a:r>
              <a:rPr lang="ru-RU" sz="1403" baseline="0" b="0" i="1" dirty="0" spc="-12">
                <a:latin typeface="Times New Roman,Italic" pitchFamily="0" charset="1"/>
              </a:rPr>
              <a:t>с</a:t>
            </a:r>
            <a:r>
              <a:rPr lang="ru-RU" sz="1403" baseline="0" b="0" i="1" dirty="0" spc="0">
                <a:latin typeface="Times New Roman,Italic" pitchFamily="0" charset="1"/>
              </a:rPr>
              <a:t>остоя</a:t>
            </a:r>
            <a:r>
              <a:rPr lang="ru-RU" sz="1403" baseline="0" b="0" i="1" dirty="0" spc="-13">
                <a:latin typeface="Times New Roman,Italic" pitchFamily="0" charset="1"/>
              </a:rPr>
              <a:t>н</a:t>
            </a:r>
            <a:r>
              <a:rPr lang="ru-RU" sz="1403" baseline="0" b="0" i="1" dirty="0" spc="0">
                <a:latin typeface="Times New Roman,Italic" pitchFamily="0" charset="1"/>
              </a:rPr>
              <a:t>ие, которое рож</a:t>
            </a:r>
            <a:r>
              <a:rPr lang="ru-RU" sz="1403" baseline="0" b="0" i="1" dirty="0" spc="-13">
                <a:latin typeface="Times New Roman,Italic" pitchFamily="0" charset="1"/>
              </a:rPr>
              <a:t>д</a:t>
            </a:r>
            <a:r>
              <a:rPr lang="ru-RU" sz="1403" baseline="0" b="0" i="1" dirty="0" spc="0">
                <a:latin typeface="Times New Roman,Italic" pitchFamily="0" charset="1"/>
              </a:rPr>
              <a:t>аетс</a:t>
            </a:r>
            <a:r>
              <a:rPr lang="ru-RU" sz="1403" baseline="0" b="0" i="1" dirty="0" spc="-17">
                <a:latin typeface="Times New Roman,Italic" pitchFamily="0" charset="1"/>
              </a:rPr>
              <a:t>я</a:t>
            </a:r>
            <a:r>
              <a:rPr lang="ru-RU" sz="1403" baseline="0" b="0" i="1" dirty="0" spc="0">
                <a:latin typeface="Times New Roman,Italic" pitchFamily="0" charset="1"/>
              </a:rPr>
              <a:t> в</a:t>
            </a:r>
            <a:r>
              <a:rPr lang="ru-RU" sz="1403" baseline="0" b="0" i="1" dirty="0" spc="0">
                <a:latin typeface="Times New Roman" pitchFamily="0" charset="1"/>
              </a:rPr>
              <a:t> </a:t>
            </a:r>
            <a:r>
              <a:rPr lang="ru-RU" sz="1403" baseline="0" b="0" i="1" dirty="0" spc="0">
                <a:latin typeface="Times New Roman,Italic" pitchFamily="0" charset="1"/>
              </a:rPr>
              <a:t>с</a:t>
            </a:r>
            <a:r>
              <a:rPr lang="ru-RU" sz="1403" baseline="0" b="0" i="1" dirty="0" spc="-12">
                <a:latin typeface="Times New Roman,Italic" pitchFamily="0" charset="1"/>
              </a:rPr>
              <a:t>е</a:t>
            </a:r>
            <a:r>
              <a:rPr lang="ru-RU" sz="1403" baseline="0" b="0" i="1" dirty="0" spc="0">
                <a:latin typeface="Times New Roman,Italic" pitchFamily="0" charset="1"/>
              </a:rPr>
              <a:t>рдце. Эмоци</a:t>
            </a:r>
            <a:r>
              <a:rPr lang="ru-RU" sz="1403" baseline="0" b="0" i="1" dirty="0" spc="-17">
                <a:latin typeface="Times New Roman,Italic" pitchFamily="0" charset="1"/>
              </a:rPr>
              <a:t>я </a:t>
            </a:r>
          </a:p>
          <a:p>
            <a:pPr marL="0">
              <a:lnSpc>
                <a:spcPts val="1847"/>
              </a:lnSpc>
            </a:pPr>
            <a:r>
              <a:rPr lang="ru-RU" sz="1403" baseline="0" b="0" i="1" dirty="0" spc="0">
                <a:latin typeface="Times New Roman,Italic" pitchFamily="0" charset="1"/>
              </a:rPr>
              <a:t>рождается в </a:t>
            </a:r>
            <a:r>
              <a:rPr lang="ru-RU" sz="1403" baseline="0" b="0" i="1" dirty="0" spc="-12">
                <a:latin typeface="Times New Roman,Italic" pitchFamily="0" charset="1"/>
              </a:rPr>
              <a:t>г</a:t>
            </a:r>
            <a:r>
              <a:rPr lang="ru-RU" sz="1403" baseline="0" b="0" i="1" dirty="0" spc="0">
                <a:latin typeface="Times New Roman,Italic" pitchFamily="0" charset="1"/>
              </a:rPr>
              <a:t>олове).</a:t>
            </a:r>
            <a:r>
              <a:rPr lang="ru-RU" sz="1403" baseline="0" b="0" i="1" dirty="0" spc="0">
                <a:latin typeface="Times New Roman" pitchFamily="0" charset="1"/>
              </a:rPr>
              <a:t> </a:t>
            </a:r>
          </a:p>
        </p:txBody>
      </p:sp>
      <p:sp>
        <p:nvSpPr>
          <p:cNvPr id="203" name="Rectangle 203"/>
          <p:cNvSpPr/>
          <p:nvPr/>
        </p:nvSpPr>
        <p:spPr>
          <a:xfrm rot="0" flipH="0" flipV="0">
            <a:off x="1530350" y="2094000"/>
            <a:ext cx="2106930" cy="236863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ru-RU" sz="1403" baseline="0" b="0" i="0" dirty="0" spc="0">
                <a:latin typeface="Times New Roman" pitchFamily="0" charset="1"/>
              </a:rPr>
              <a:t>2. </a:t>
            </a:r>
            <a:r>
              <a:rPr lang="ru-RU" sz="1403" baseline="0" b="0" i="0" dirty="0" spc="0">
                <a:latin typeface="Times New Roman" pitchFamily="0" charset="1"/>
              </a:rPr>
              <a:t>Сколько д</a:t>
            </a:r>
            <a:r>
              <a:rPr lang="ru-RU" sz="1403" baseline="0" b="0" i="0" dirty="0" spc="-15">
                <a:latin typeface="Times New Roman" pitchFamily="0" charset="1"/>
              </a:rPr>
              <a:t>л</a:t>
            </a:r>
            <a:r>
              <a:rPr lang="ru-RU" sz="1403" baseline="0" b="0" i="0" dirty="0" spc="0">
                <a:latin typeface="Times New Roman" pitchFamily="0" charset="1"/>
              </a:rPr>
              <a:t>ится </a:t>
            </a:r>
            <a:r>
              <a:rPr lang="ru-RU" sz="1403" baseline="0" b="0" i="0" dirty="0" spc="-13">
                <a:latin typeface="Times New Roman" pitchFamily="0" charset="1"/>
              </a:rPr>
              <a:t>с</a:t>
            </a:r>
            <a:r>
              <a:rPr lang="ru-RU" sz="1403" baseline="0" b="0" i="0" dirty="0" spc="0">
                <a:latin typeface="Times New Roman" pitchFamily="0" charset="1"/>
              </a:rPr>
              <a:t>часть</a:t>
            </a:r>
            <a:r>
              <a:rPr lang="ru-RU" sz="1403" baseline="0" b="0" i="0" dirty="0" spc="-15">
                <a:latin typeface="Times New Roman" pitchFamily="0" charset="1"/>
              </a:rPr>
              <a:t>е</a:t>
            </a:r>
            <a:r>
              <a:rPr lang="ru-RU" sz="1403" baseline="0" b="0" i="0" dirty="0" spc="0">
                <a:latin typeface="Times New Roman" pitchFamily="0" charset="1"/>
              </a:rPr>
              <a:t>?</a:t>
            </a:r>
            <a:r>
              <a:rPr lang="ru-RU" sz="1403" baseline="0" b="0" i="0" dirty="0" spc="0">
                <a:latin typeface="Times New Roman" pitchFamily="0" charset="1"/>
              </a:rPr>
              <a:t> </a:t>
            </a:r>
          </a:p>
        </p:txBody>
      </p:sp>
      <p:sp>
        <p:nvSpPr>
          <p:cNvPr id="204" name="Rectangle 204"/>
          <p:cNvSpPr/>
          <p:nvPr/>
        </p:nvSpPr>
        <p:spPr>
          <a:xfrm rot="0" flipH="0" flipV="0">
            <a:off x="1530350" y="2328696"/>
            <a:ext cx="5536420" cy="236863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ru-RU" sz="1403" baseline="0" b="0" i="1" dirty="0" spc="0">
                <a:latin typeface="Times New Roman" pitchFamily="0" charset="1"/>
              </a:rPr>
              <a:t>(</a:t>
            </a:r>
            <a:r>
              <a:rPr lang="ru-RU" sz="1403" baseline="0" b="0" i="1" dirty="0" spc="0">
                <a:latin typeface="Times New Roman,Italic" pitchFamily="0" charset="1"/>
              </a:rPr>
              <a:t>Счастье –</a:t>
            </a:r>
            <a:r>
              <a:rPr lang="ru-RU" sz="1403" baseline="0" b="0" i="1" dirty="0" spc="0">
                <a:latin typeface="Times New Roman" pitchFamily="0" charset="1"/>
              </a:rPr>
              <a:t> </a:t>
            </a:r>
            <a:r>
              <a:rPr lang="ru-RU" sz="1403" baseline="0" b="0" i="1" dirty="0" spc="0">
                <a:latin typeface="Times New Roman,Italic" pitchFamily="0" charset="1"/>
              </a:rPr>
              <a:t>про</a:t>
            </a:r>
            <a:r>
              <a:rPr lang="ru-RU" sz="1403" baseline="0" b="0" i="1" dirty="0" spc="-15">
                <a:latin typeface="Times New Roman,Italic" pitchFamily="0" charset="1"/>
              </a:rPr>
              <a:t>д</a:t>
            </a:r>
            <a:r>
              <a:rPr lang="ru-RU" sz="1403" baseline="0" b="0" i="1" dirty="0" spc="0">
                <a:latin typeface="Times New Roman,Italic" pitchFamily="0" charset="1"/>
              </a:rPr>
              <a:t>о</a:t>
            </a:r>
            <a:r>
              <a:rPr lang="ru-RU" sz="1403" baseline="0" b="0" i="1" dirty="0" spc="-13">
                <a:latin typeface="Times New Roman,Italic" pitchFamily="0" charset="1"/>
              </a:rPr>
              <a:t>л</a:t>
            </a:r>
            <a:r>
              <a:rPr lang="ru-RU" sz="1403" baseline="0" b="0" i="1" dirty="0" spc="0">
                <a:latin typeface="Times New Roman,Italic" pitchFamily="0" charset="1"/>
              </a:rPr>
              <a:t>житель</a:t>
            </a:r>
            <a:r>
              <a:rPr lang="ru-RU" sz="1403" baseline="0" b="0" i="1" dirty="0" spc="-15">
                <a:latin typeface="Times New Roman,Italic" pitchFamily="0" charset="1"/>
              </a:rPr>
              <a:t>н</a:t>
            </a:r>
            <a:r>
              <a:rPr lang="ru-RU" sz="1403" baseline="0" b="0" i="1" dirty="0" spc="0">
                <a:latin typeface="Times New Roman,Italic" pitchFamily="0" charset="1"/>
              </a:rPr>
              <a:t>ое</a:t>
            </a:r>
            <a:r>
              <a:rPr lang="ru-RU" sz="1403" baseline="0" b="0" i="1" dirty="0" spc="0">
                <a:latin typeface="Times New Roman" pitchFamily="0" charset="1"/>
              </a:rPr>
              <a:t> </a:t>
            </a:r>
            <a:r>
              <a:rPr lang="ru-RU" sz="1403" baseline="0" b="0" i="1" dirty="0" spc="0">
                <a:latin typeface="Times New Roman,Italic" pitchFamily="0" charset="1"/>
              </a:rPr>
              <a:t>чувст</a:t>
            </a:r>
            <a:r>
              <a:rPr lang="ru-RU" sz="1403" baseline="0" b="0" i="1" dirty="0" spc="-12">
                <a:latin typeface="Times New Roman,Italic" pitchFamily="0" charset="1"/>
              </a:rPr>
              <a:t>в</a:t>
            </a:r>
            <a:r>
              <a:rPr lang="ru-RU" sz="1403" baseline="0" b="0" i="1" dirty="0" spc="0">
                <a:latin typeface="Times New Roman,Italic" pitchFamily="0" charset="1"/>
              </a:rPr>
              <a:t>о, удовольствие –</a:t>
            </a:r>
            <a:r>
              <a:rPr lang="ru-RU" sz="1403" baseline="0" b="0" i="1" dirty="0" spc="0">
                <a:latin typeface="Times New Roman" pitchFamily="0" charset="1"/>
              </a:rPr>
              <a:t> </a:t>
            </a:r>
            <a:r>
              <a:rPr lang="ru-RU" sz="1403" baseline="0" b="0" i="1" dirty="0" spc="0">
                <a:latin typeface="Times New Roman,Italic" pitchFamily="0" charset="1"/>
              </a:rPr>
              <a:t>краткосрочная </a:t>
            </a:r>
          </a:p>
        </p:txBody>
      </p:sp>
      <p:sp>
        <p:nvSpPr>
          <p:cNvPr id="205" name="Rectangle 205"/>
          <p:cNvSpPr/>
          <p:nvPr/>
        </p:nvSpPr>
        <p:spPr>
          <a:xfrm rot="0" flipH="0" flipV="0">
            <a:off x="1080820" y="2564915"/>
            <a:ext cx="5984206" cy="942856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>
              <a:tabLst>
                <a:tab pos="760425" algn="l"/>
                <a:tab pos="1388960" algn="l"/>
                <a:tab pos="2130722" algn="l"/>
                <a:tab pos="3268040" algn="l"/>
                <a:tab pos="4105731" algn="l"/>
                <a:tab pos="4457354" algn="l"/>
                <a:tab pos="5205178" algn="l"/>
              </a:tabLst>
            </a:pPr>
            <a:r>
              <a:rPr lang="ru-RU" sz="1403" baseline="0" b="0" i="1" dirty="0" spc="0">
                <a:latin typeface="Times New Roman,Italic" pitchFamily="0" charset="1"/>
              </a:rPr>
              <a:t>эмоция</a:t>
            </a:r>
            <a:r>
              <a:rPr lang="ru-RU" sz="1403" baseline="0" b="0" i="1" dirty="0" spc="0">
                <a:latin typeface="Times New Roman" pitchFamily="0" charset="1"/>
              </a:rPr>
              <a:t>. 	</a:t>
            </a:r>
            <a:r>
              <a:rPr lang="ru-RU" sz="1403" baseline="0" b="0" i="1" dirty="0" spc="0">
                <a:latin typeface="Times New Roman,Italic" pitchFamily="0" charset="1"/>
              </a:rPr>
              <a:t>Ког</a:t>
            </a:r>
            <a:r>
              <a:rPr lang="ru-RU" sz="1403" baseline="0" b="0" i="1" dirty="0" spc="-15">
                <a:latin typeface="Times New Roman,Italic" pitchFamily="0" charset="1"/>
              </a:rPr>
              <a:t>д</a:t>
            </a:r>
            <a:r>
              <a:rPr lang="ru-RU" sz="1403" baseline="0" b="0" i="1" dirty="0" spc="0">
                <a:latin typeface="Times New Roman,Italic" pitchFamily="0" charset="1"/>
              </a:rPr>
              <a:t>а 	ч</a:t>
            </a:r>
            <a:r>
              <a:rPr lang="ru-RU" sz="1403" baseline="0" b="0" i="1" dirty="0" spc="-12">
                <a:latin typeface="Times New Roman,Italic" pitchFamily="0" charset="1"/>
              </a:rPr>
              <a:t>е</a:t>
            </a:r>
            <a:r>
              <a:rPr lang="ru-RU" sz="1403" baseline="0" b="0" i="1" dirty="0" spc="0">
                <a:latin typeface="Times New Roman,Italic" pitchFamily="0" charset="1"/>
              </a:rPr>
              <a:t>ловек 	переживает</a:t>
            </a:r>
            <a:r>
              <a:rPr lang="ru-RU" sz="1403" baseline="0" b="0" i="1" dirty="0" spc="0">
                <a:latin typeface="Times New Roman" pitchFamily="0" charset="1"/>
              </a:rPr>
              <a:t> 	</a:t>
            </a:r>
            <a:r>
              <a:rPr lang="ru-RU" sz="1403" baseline="0" b="0" i="1" dirty="0" spc="0">
                <a:latin typeface="Times New Roman,Italic" pitchFamily="0" charset="1"/>
              </a:rPr>
              <a:t>счастье, 	он 	может 	мыслен</a:t>
            </a:r>
            <a:r>
              <a:rPr lang="ru-RU" sz="1403" baseline="0" b="0" i="1" dirty="0" spc="-15">
                <a:latin typeface="Times New Roman,Italic" pitchFamily="0" charset="1"/>
              </a:rPr>
              <a:t>н</a:t>
            </a:r>
            <a:r>
              <a:rPr lang="ru-RU" sz="1403" baseline="0" b="0" i="1" dirty="0" spc="0">
                <a:latin typeface="Times New Roman,Italic" pitchFamily="0" charset="1"/>
              </a:rPr>
              <a:t>о </a:t>
            </a:r>
          </a:p>
          <a:p>
            <a:pPr marL="0">
              <a:lnSpc>
                <a:spcPts val="1851"/>
              </a:lnSpc>
            </a:pPr>
            <a:r>
              <a:rPr lang="ru-RU" sz="1403" baseline="0" b="0" i="1" dirty="0" spc="0">
                <a:latin typeface="Times New Roman,Italic" pitchFamily="0" charset="1"/>
              </a:rPr>
              <a:t>возвра</a:t>
            </a:r>
            <a:r>
              <a:rPr lang="ru-RU" sz="1403" baseline="0" b="0" i="1" dirty="0" spc="-16">
                <a:latin typeface="Times New Roman,Italic" pitchFamily="0" charset="1"/>
              </a:rPr>
              <a:t>щ</a:t>
            </a:r>
            <a:r>
              <a:rPr lang="ru-RU" sz="1403" baseline="0" b="0" i="1" dirty="0" spc="0">
                <a:latin typeface="Times New Roman,Italic" pitchFamily="0" charset="1"/>
              </a:rPr>
              <a:t>аться</a:t>
            </a:r>
            <a:r>
              <a:rPr lang="ru-RU" sz="1403" baseline="0" b="0" i="1" dirty="0" spc="631">
                <a:latin typeface="Times New Roman,Italic" pitchFamily="0" charset="1"/>
              </a:rPr>
              <a:t> </a:t>
            </a:r>
            <a:r>
              <a:rPr lang="ru-RU" sz="1403" baseline="0" b="0" i="1" dirty="0" spc="0">
                <a:latin typeface="Times New Roman,Italic" pitchFamily="0" charset="1"/>
              </a:rPr>
              <a:t>к</a:t>
            </a:r>
            <a:r>
              <a:rPr lang="ru-RU" sz="1403" baseline="0" b="0" i="1" dirty="0" spc="634">
                <a:latin typeface="Times New Roman,Italic" pitchFamily="0" charset="1"/>
              </a:rPr>
              <a:t> </a:t>
            </a:r>
            <a:r>
              <a:rPr lang="ru-RU" sz="1403" baseline="0" b="0" i="1" dirty="0" spc="-19">
                <a:latin typeface="Times New Roman,Italic" pitchFamily="0" charset="1"/>
              </a:rPr>
              <a:t>т</a:t>
            </a:r>
            <a:r>
              <a:rPr lang="ru-RU" sz="1403" baseline="0" b="0" i="1" dirty="0" spc="0">
                <a:latin typeface="Times New Roman,Italic" pitchFamily="0" charset="1"/>
              </a:rPr>
              <a:t>аком</a:t>
            </a:r>
            <a:r>
              <a:rPr lang="ru-RU" sz="1403" baseline="0" b="0" i="1" dirty="0" spc="-12">
                <a:latin typeface="Times New Roman,Italic" pitchFamily="0" charset="1"/>
              </a:rPr>
              <a:t>у</a:t>
            </a:r>
            <a:r>
              <a:rPr lang="ru-RU" sz="1403" baseline="0" b="0" i="1" dirty="0" spc="631">
                <a:latin typeface="Times New Roman,Italic" pitchFamily="0" charset="1"/>
              </a:rPr>
              <a:t> </a:t>
            </a:r>
            <a:r>
              <a:rPr lang="ru-RU" sz="1403" baseline="0" b="0" i="1" dirty="0" spc="-12">
                <a:latin typeface="Times New Roman,Italic" pitchFamily="0" charset="1"/>
              </a:rPr>
              <a:t>с</a:t>
            </a:r>
            <a:r>
              <a:rPr lang="ru-RU" sz="1403" baseline="0" b="0" i="1" dirty="0" spc="0">
                <a:latin typeface="Times New Roman,Italic" pitchFamily="0" charset="1"/>
              </a:rPr>
              <a:t>обытию,</a:t>
            </a:r>
            <a:r>
              <a:rPr lang="ru-RU" sz="1403" baseline="0" b="0" i="1" dirty="0" spc="616">
                <a:latin typeface="Times New Roman,Italic" pitchFamily="0" charset="1"/>
              </a:rPr>
              <a:t> </a:t>
            </a:r>
            <a:r>
              <a:rPr lang="ru-RU" sz="1403" baseline="0" b="0" i="1" dirty="0" spc="0">
                <a:latin typeface="Times New Roman,Italic" pitchFamily="0" charset="1"/>
              </a:rPr>
              <a:t>и</a:t>
            </a:r>
            <a:r>
              <a:rPr lang="ru-RU" sz="1403" baseline="0" b="0" i="1" dirty="0" spc="631">
                <a:latin typeface="Times New Roman,Italic" pitchFamily="0" charset="1"/>
              </a:rPr>
              <a:t> </a:t>
            </a:r>
            <a:r>
              <a:rPr lang="ru-RU" sz="1403" baseline="0" b="0" i="1" dirty="0" spc="0">
                <a:latin typeface="Times New Roman,Italic" pitchFamily="0" charset="1"/>
              </a:rPr>
              <a:t>п</a:t>
            </a:r>
            <a:r>
              <a:rPr lang="ru-RU" sz="1403" baseline="0" b="0" i="1" dirty="0" spc="-12">
                <a:latin typeface="Times New Roman,Italic" pitchFamily="0" charset="1"/>
              </a:rPr>
              <a:t>е</a:t>
            </a:r>
            <a:r>
              <a:rPr lang="ru-RU" sz="1403" baseline="0" b="0" i="1" dirty="0" spc="0">
                <a:latin typeface="Times New Roman,Italic" pitchFamily="0" charset="1"/>
              </a:rPr>
              <a:t>р</a:t>
            </a:r>
            <a:r>
              <a:rPr lang="ru-RU" sz="1403" baseline="0" b="0" i="1" dirty="0" spc="-12">
                <a:latin typeface="Times New Roman,Italic" pitchFamily="0" charset="1"/>
              </a:rPr>
              <a:t>е</a:t>
            </a:r>
            <a:r>
              <a:rPr lang="ru-RU" sz="1403" baseline="0" b="0" i="1" dirty="0" spc="0">
                <a:latin typeface="Times New Roman,Italic" pitchFamily="0" charset="1"/>
              </a:rPr>
              <a:t>живать</a:t>
            </a:r>
            <a:r>
              <a:rPr lang="ru-RU" sz="1403" baseline="0" b="0" i="1" dirty="0" spc="628">
                <a:latin typeface="Times New Roman,Italic" pitchFamily="0" charset="1"/>
              </a:rPr>
              <a:t> </a:t>
            </a:r>
            <a:r>
              <a:rPr lang="ru-RU" sz="1403" baseline="0" b="0" i="1" dirty="0" spc="-12">
                <a:latin typeface="Times New Roman,Italic" pitchFamily="0" charset="1"/>
              </a:rPr>
              <a:t>с</a:t>
            </a:r>
            <a:r>
              <a:rPr lang="ru-RU" sz="1403" baseline="0" b="0" i="1" dirty="0" spc="0">
                <a:latin typeface="Times New Roman,Italic" pitchFamily="0" charset="1"/>
              </a:rPr>
              <a:t>нова</a:t>
            </a:r>
            <a:r>
              <a:rPr lang="ru-RU" sz="1403" baseline="0" b="0" i="1" dirty="0" spc="619">
                <a:latin typeface="Times New Roman,Italic" pitchFamily="0" charset="1"/>
              </a:rPr>
              <a:t> </a:t>
            </a:r>
            <a:r>
              <a:rPr lang="ru-RU" sz="1403" baseline="0" b="0" i="1" dirty="0" spc="0">
                <a:latin typeface="Times New Roman,Italic" pitchFamily="0" charset="1"/>
              </a:rPr>
              <a:t>это</a:t>
            </a:r>
            <a:r>
              <a:rPr lang="ru-RU" sz="1403" baseline="0" b="0" i="1" dirty="0" spc="619">
                <a:latin typeface="Times New Roman,Italic" pitchFamily="0" charset="1"/>
              </a:rPr>
              <a:t> </a:t>
            </a:r>
            <a:r>
              <a:rPr lang="ru-RU" sz="1403" baseline="0" b="0" i="1" dirty="0" spc="0">
                <a:latin typeface="Times New Roman,Italic" pitchFamily="0" charset="1"/>
              </a:rPr>
              <a:t>чувс</a:t>
            </a:r>
            <a:r>
              <a:rPr lang="ru-RU" sz="1403" baseline="0" b="0" i="1" dirty="0" spc="-17">
                <a:latin typeface="Times New Roman,Italic" pitchFamily="0" charset="1"/>
              </a:rPr>
              <a:t>т</a:t>
            </a:r>
            <a:r>
              <a:rPr lang="ru-RU" sz="1403" baseline="0" b="0" i="1" dirty="0" spc="0">
                <a:latin typeface="Times New Roman,Italic" pitchFamily="0" charset="1"/>
              </a:rPr>
              <a:t>во</a:t>
            </a:r>
            <a:r>
              <a:rPr lang="ru-RU" sz="1403" baseline="0" b="0" i="1" dirty="0" spc="-16">
                <a:latin typeface="Times New Roman,Italic" pitchFamily="0" charset="1"/>
              </a:rPr>
              <a:t>. </a:t>
            </a:r>
          </a:p>
          <a:p>
            <a:pPr marL="0">
              <a:lnSpc>
                <a:spcPts val="1848"/>
              </a:lnSpc>
            </a:pPr>
            <a:r>
              <a:rPr lang="ru-RU" sz="1403" baseline="0" b="0" i="1" dirty="0" spc="0">
                <a:latin typeface="Times New Roman,Italic" pitchFamily="0" charset="1"/>
              </a:rPr>
              <a:t>Воспоми</a:t>
            </a:r>
            <a:r>
              <a:rPr lang="ru-RU" sz="1403" baseline="0" b="0" i="1" dirty="0" spc="-13">
                <a:latin typeface="Times New Roman,Italic" pitchFamily="0" charset="1"/>
              </a:rPr>
              <a:t>н</a:t>
            </a:r>
            <a:r>
              <a:rPr lang="ru-RU" sz="1403" baseline="0" b="0" i="1" dirty="0" spc="0">
                <a:latin typeface="Times New Roman,Italic" pitchFamily="0" charset="1"/>
              </a:rPr>
              <a:t>а</a:t>
            </a:r>
            <a:r>
              <a:rPr lang="ru-RU" sz="1403" baseline="0" b="0" i="1" dirty="0" spc="-13">
                <a:latin typeface="Times New Roman,Italic" pitchFamily="0" charset="1"/>
              </a:rPr>
              <a:t>н</a:t>
            </a:r>
            <a:r>
              <a:rPr lang="ru-RU" sz="1403" baseline="0" b="0" i="1" dirty="0" spc="0">
                <a:latin typeface="Times New Roman,Italic" pitchFamily="0" charset="1"/>
              </a:rPr>
              <a:t>ие</a:t>
            </a:r>
            <a:r>
              <a:rPr lang="ru-RU" sz="1403" baseline="0" b="0" i="1" dirty="0" spc="391">
                <a:latin typeface="Times New Roman,Italic" pitchFamily="0" charset="1"/>
              </a:rPr>
              <a:t> </a:t>
            </a:r>
            <a:r>
              <a:rPr lang="ru-RU" sz="1403" baseline="0" b="0" i="1" dirty="0" spc="0">
                <a:latin typeface="Times New Roman,Italic" pitchFamily="0" charset="1"/>
              </a:rPr>
              <a:t>о</a:t>
            </a:r>
            <a:r>
              <a:rPr lang="ru-RU" sz="1403" baseline="0" b="0" i="1" dirty="0" spc="379">
                <a:latin typeface="Times New Roman,Italic" pitchFamily="0" charset="1"/>
              </a:rPr>
              <a:t> </a:t>
            </a:r>
            <a:r>
              <a:rPr lang="ru-RU" sz="1403" baseline="0" b="0" i="1" dirty="0" spc="0">
                <a:latin typeface="Times New Roman,Italic" pitchFamily="0" charset="1"/>
              </a:rPr>
              <a:t>п</a:t>
            </a:r>
            <a:r>
              <a:rPr lang="ru-RU" sz="1403" baseline="0" b="0" i="1" dirty="0" spc="-12">
                <a:latin typeface="Times New Roman,Italic" pitchFamily="0" charset="1"/>
              </a:rPr>
              <a:t>е</a:t>
            </a:r>
            <a:r>
              <a:rPr lang="ru-RU" sz="1403" baseline="0" b="0" i="1" dirty="0" spc="0">
                <a:latin typeface="Times New Roman,Italic" pitchFamily="0" charset="1"/>
              </a:rPr>
              <a:t>режитом</a:t>
            </a:r>
            <a:r>
              <a:rPr lang="ru-RU" sz="1403" baseline="0" b="0" i="1" dirty="0" spc="391">
                <a:latin typeface="Times New Roman,Italic" pitchFamily="0" charset="1"/>
              </a:rPr>
              <a:t> </a:t>
            </a:r>
            <a:r>
              <a:rPr lang="ru-RU" sz="1403" baseline="0" b="0" i="1" dirty="0" spc="0">
                <a:latin typeface="Times New Roman,Italic" pitchFamily="0" charset="1"/>
              </a:rPr>
              <a:t>удоволь</a:t>
            </a:r>
            <a:r>
              <a:rPr lang="ru-RU" sz="1403" baseline="0" b="0" i="1" dirty="0" spc="-12">
                <a:latin typeface="Times New Roman,Italic" pitchFamily="0" charset="1"/>
              </a:rPr>
              <a:t>с</a:t>
            </a:r>
            <a:r>
              <a:rPr lang="ru-RU" sz="1403" baseline="0" b="0" i="1" dirty="0" spc="0">
                <a:latin typeface="Times New Roman,Italic" pitchFamily="0" charset="1"/>
              </a:rPr>
              <a:t>твии</a:t>
            </a:r>
            <a:r>
              <a:rPr lang="ru-RU" sz="1403" baseline="0" b="0" i="1" dirty="0" spc="391">
                <a:latin typeface="Times New Roman,Italic" pitchFamily="0" charset="1"/>
              </a:rPr>
              <a:t> </a:t>
            </a:r>
            <a:r>
              <a:rPr lang="ru-RU" sz="1403" baseline="0" b="0" i="1" dirty="0" spc="0">
                <a:latin typeface="Times New Roman,Italic" pitchFamily="0" charset="1"/>
              </a:rPr>
              <a:t>чаще</a:t>
            </a:r>
            <a:r>
              <a:rPr lang="ru-RU" sz="1403" baseline="0" b="0" i="1" dirty="0" spc="387">
                <a:latin typeface="Times New Roman,Italic" pitchFamily="0" charset="1"/>
              </a:rPr>
              <a:t> </a:t>
            </a:r>
            <a:r>
              <a:rPr lang="ru-RU" sz="1403" baseline="0" b="0" i="1" dirty="0" spc="0">
                <a:latin typeface="Times New Roman,Italic" pitchFamily="0" charset="1"/>
              </a:rPr>
              <a:t>всего</a:t>
            </a:r>
            <a:r>
              <a:rPr lang="ru-RU" sz="1403" baseline="0" b="0" i="1" dirty="0" spc="391">
                <a:latin typeface="Times New Roman,Italic" pitchFamily="0" charset="1"/>
              </a:rPr>
              <a:t> </a:t>
            </a:r>
            <a:r>
              <a:rPr lang="ru-RU" sz="1403" baseline="0" b="0" i="1" dirty="0" spc="0">
                <a:latin typeface="Times New Roman,Italic" pitchFamily="0" charset="1"/>
              </a:rPr>
              <a:t>или</a:t>
            </a:r>
            <a:r>
              <a:rPr lang="ru-RU" sz="1403" baseline="0" b="0" i="1" dirty="0" spc="391">
                <a:latin typeface="Times New Roman,Italic" pitchFamily="0" charset="1"/>
              </a:rPr>
              <a:t> </a:t>
            </a:r>
            <a:r>
              <a:rPr lang="ru-RU" sz="1403" baseline="0" b="0" i="1" dirty="0" spc="0">
                <a:latin typeface="Times New Roman,Italic" pitchFamily="0" charset="1"/>
              </a:rPr>
              <a:t>стирается</a:t>
            </a:r>
            <a:r>
              <a:rPr lang="ru-RU" sz="1403" baseline="0" b="0" i="1" dirty="0" spc="391">
                <a:latin typeface="Times New Roman,Italic" pitchFamily="0" charset="1"/>
              </a:rPr>
              <a:t> </a:t>
            </a:r>
            <a:r>
              <a:rPr lang="ru-RU" sz="1403" baseline="0" b="0" i="1" dirty="0" spc="0">
                <a:latin typeface="Times New Roman,Italic" pitchFamily="0" charset="1"/>
              </a:rPr>
              <a:t>из </a:t>
            </a:r>
          </a:p>
          <a:p>
            <a:pPr marL="0">
              <a:lnSpc>
                <a:spcPts val="1859"/>
              </a:lnSpc>
            </a:pPr>
            <a:r>
              <a:rPr lang="ru-RU" sz="1403" baseline="0" b="0" i="1" dirty="0" spc="0">
                <a:latin typeface="Times New Roman,Italic" pitchFamily="0" charset="1"/>
              </a:rPr>
              <a:t>памяти, и</a:t>
            </a:r>
            <a:r>
              <a:rPr lang="ru-RU" sz="1403" baseline="0" b="0" i="1" dirty="0" spc="-13">
                <a:latin typeface="Times New Roman,Italic" pitchFamily="0" charset="1"/>
              </a:rPr>
              <a:t>л</a:t>
            </a:r>
            <a:r>
              <a:rPr lang="ru-RU" sz="1403" baseline="0" b="0" i="1" dirty="0" spc="0">
                <a:latin typeface="Times New Roman,Italic" pitchFamily="0" charset="1"/>
              </a:rPr>
              <a:t>и не в</a:t>
            </a:r>
            <a:r>
              <a:rPr lang="ru-RU" sz="1403" baseline="0" b="0" i="1" dirty="0" spc="-12">
                <a:latin typeface="Times New Roman,Italic" pitchFamily="0" charset="1"/>
              </a:rPr>
              <a:t>ы</a:t>
            </a:r>
            <a:r>
              <a:rPr lang="ru-RU" sz="1403" baseline="0" b="0" i="1" dirty="0" spc="0">
                <a:latin typeface="Times New Roman,Italic" pitchFamily="0" charset="1"/>
              </a:rPr>
              <a:t>зывает пов</a:t>
            </a:r>
            <a:r>
              <a:rPr lang="ru-RU" sz="1403" baseline="0" b="0" i="1" dirty="0" spc="-16">
                <a:latin typeface="Times New Roman,Italic" pitchFamily="0" charset="1"/>
              </a:rPr>
              <a:t>т</a:t>
            </a:r>
            <a:r>
              <a:rPr lang="ru-RU" sz="1403" baseline="0" b="0" i="1" dirty="0" spc="0">
                <a:latin typeface="Times New Roman,Italic" pitchFamily="0" charset="1"/>
              </a:rPr>
              <a:t>орных эмоций).</a:t>
            </a:r>
            <a:r>
              <a:rPr lang="ru-RU" sz="1403" baseline="0" b="0" i="1" dirty="0" spc="0">
                <a:latin typeface="Times New Roman" pitchFamily="0" charset="1"/>
              </a:rPr>
              <a:t> </a:t>
            </a:r>
          </a:p>
        </p:txBody>
      </p:sp>
      <p:sp>
        <p:nvSpPr>
          <p:cNvPr id="206" name="Rectangle 206"/>
          <p:cNvSpPr/>
          <p:nvPr/>
        </p:nvSpPr>
        <p:spPr>
          <a:xfrm rot="0" flipH="0" flipV="0">
            <a:off x="1530350" y="3502823"/>
            <a:ext cx="3480308" cy="239645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ru-RU" sz="1403" baseline="0" b="0" i="0" dirty="0" spc="0">
                <a:latin typeface="Times New Roman" pitchFamily="0" charset="1"/>
              </a:rPr>
              <a:t>3.</a:t>
            </a:r>
            <a:r>
              <a:rPr lang="ru-RU" sz="1403" baseline="0" b="0" i="0" dirty="0" spc="353">
                <a:latin typeface="Arial" pitchFamily="0" charset="1"/>
              </a:rPr>
              <a:t> </a:t>
            </a:r>
            <a:r>
              <a:rPr lang="ru-RU" sz="1403" baseline="0" b="0" i="0" dirty="0" spc="0">
                <a:latin typeface="Times New Roman" pitchFamily="0" charset="1"/>
              </a:rPr>
              <a:t>Счастье –</a:t>
            </a:r>
            <a:r>
              <a:rPr lang="ru-RU" sz="1403" baseline="0" b="0" i="0" dirty="0" spc="0">
                <a:latin typeface="Times New Roman" pitchFamily="0" charset="1"/>
              </a:rPr>
              <a:t> </a:t>
            </a:r>
            <a:r>
              <a:rPr lang="ru-RU" sz="1403" baseline="0" b="0" i="0" dirty="0" spc="0">
                <a:latin typeface="Times New Roman" pitchFamily="0" charset="1"/>
              </a:rPr>
              <a:t>э</a:t>
            </a:r>
            <a:r>
              <a:rPr lang="ru-RU" sz="1403" baseline="0" b="0" i="0" dirty="0" spc="-16">
                <a:latin typeface="Times New Roman" pitchFamily="0" charset="1"/>
              </a:rPr>
              <a:t>т</a:t>
            </a:r>
            <a:r>
              <a:rPr lang="ru-RU" sz="1403" baseline="0" b="0" i="0" dirty="0" spc="0">
                <a:latin typeface="Times New Roman" pitchFamily="0" charset="1"/>
              </a:rPr>
              <a:t>о дос</a:t>
            </a:r>
            <a:r>
              <a:rPr lang="ru-RU" sz="1403" baseline="0" b="0" i="0" dirty="0" spc="-13">
                <a:latin typeface="Times New Roman" pitchFamily="0" charset="1"/>
              </a:rPr>
              <a:t>т</a:t>
            </a:r>
            <a:r>
              <a:rPr lang="ru-RU" sz="1403" baseline="0" b="0" i="0" dirty="0" spc="0">
                <a:latin typeface="Times New Roman" pitchFamily="0" charset="1"/>
              </a:rPr>
              <a:t>ижение жел</a:t>
            </a:r>
            <a:r>
              <a:rPr lang="ru-RU" sz="1403" baseline="0" b="0" i="0" dirty="0" spc="-12">
                <a:latin typeface="Times New Roman" pitchFamily="0" charset="1"/>
              </a:rPr>
              <a:t>а</a:t>
            </a:r>
            <a:r>
              <a:rPr lang="ru-RU" sz="1403" baseline="0" b="0" i="0" dirty="0" spc="0">
                <a:latin typeface="Times New Roman" pitchFamily="0" charset="1"/>
              </a:rPr>
              <a:t>емой ц</a:t>
            </a:r>
            <a:r>
              <a:rPr lang="ru-RU" sz="1403" baseline="0" b="0" i="0" dirty="0" spc="-12">
                <a:latin typeface="Times New Roman" pitchFamily="0" charset="1"/>
              </a:rPr>
              <a:t>е</a:t>
            </a:r>
            <a:r>
              <a:rPr lang="ru-RU" sz="1403" baseline="0" b="0" i="0" dirty="0" spc="0">
                <a:latin typeface="Times New Roman" pitchFamily="0" charset="1"/>
              </a:rPr>
              <a:t>ли.</a:t>
            </a:r>
            <a:r>
              <a:rPr lang="ru-RU" sz="1403" baseline="0" b="0" i="0" dirty="0" spc="0">
                <a:latin typeface="Times New Roman" pitchFamily="0" charset="1"/>
              </a:rPr>
              <a:t> </a:t>
            </a:r>
          </a:p>
        </p:txBody>
      </p:sp>
      <p:sp>
        <p:nvSpPr>
          <p:cNvPr id="207" name="Rectangle 207"/>
          <p:cNvSpPr/>
          <p:nvPr/>
        </p:nvSpPr>
        <p:spPr>
          <a:xfrm rot="0" flipH="0" flipV="0">
            <a:off x="1530350" y="3740301"/>
            <a:ext cx="5536565" cy="236863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ru-RU" sz="1403" baseline="0" b="0" i="1" dirty="0" spc="0">
                <a:latin typeface="Times New Roman,Italic" pitchFamily="0" charset="1"/>
              </a:rPr>
              <a:t>(Счастье</a:t>
            </a:r>
            <a:r>
              <a:rPr lang="ru-RU" sz="1403" baseline="0" b="0" i="1" dirty="0" spc="280">
                <a:latin typeface="Times New Roman,Italic" pitchFamily="0" charset="1"/>
              </a:rPr>
              <a:t> </a:t>
            </a:r>
            <a:r>
              <a:rPr lang="ru-RU" sz="1403" baseline="0" b="0" i="1" dirty="0" spc="0">
                <a:latin typeface="Times New Roman,Italic" pitchFamily="0" charset="1"/>
              </a:rPr>
              <a:t>напряму</a:t>
            </a:r>
            <a:r>
              <a:rPr lang="ru-RU" sz="1403" baseline="0" b="0" i="1" dirty="0" spc="-17">
                <a:latin typeface="Times New Roman,Italic" pitchFamily="0" charset="1"/>
              </a:rPr>
              <a:t>ю</a:t>
            </a:r>
            <a:r>
              <a:rPr lang="ru-RU" sz="1403" baseline="0" b="0" i="1" dirty="0" spc="283">
                <a:latin typeface="Times New Roman,Italic" pitchFamily="0" charset="1"/>
              </a:rPr>
              <a:t> </a:t>
            </a:r>
            <a:r>
              <a:rPr lang="ru-RU" sz="1403" baseline="0" b="0" i="1" dirty="0" spc="0">
                <a:latin typeface="Times New Roman,Italic" pitchFamily="0" charset="1"/>
              </a:rPr>
              <a:t>зави</a:t>
            </a:r>
            <a:r>
              <a:rPr lang="ru-RU" sz="1403" baseline="0" b="0" i="1" dirty="0" spc="-12">
                <a:latin typeface="Times New Roman,Italic" pitchFamily="0" charset="1"/>
              </a:rPr>
              <a:t>с</a:t>
            </a:r>
            <a:r>
              <a:rPr lang="ru-RU" sz="1403" baseline="0" b="0" i="1" dirty="0" spc="0">
                <a:latin typeface="Times New Roman,Italic" pitchFamily="0" charset="1"/>
              </a:rPr>
              <a:t>ит</a:t>
            </a:r>
            <a:r>
              <a:rPr lang="ru-RU" sz="1403" baseline="0" b="0" i="1" dirty="0" spc="270">
                <a:latin typeface="Times New Roman,Italic" pitchFamily="0" charset="1"/>
              </a:rPr>
              <a:t> </a:t>
            </a:r>
            <a:r>
              <a:rPr lang="ru-RU" sz="1403" baseline="0" b="0" i="1" dirty="0" spc="0">
                <a:latin typeface="Times New Roman,Italic" pitchFamily="0" charset="1"/>
              </a:rPr>
              <a:t>от</a:t>
            </a:r>
            <a:r>
              <a:rPr lang="ru-RU" sz="1403" baseline="0" b="0" i="1" dirty="0" spc="283">
                <a:latin typeface="Times New Roman,Italic" pitchFamily="0" charset="1"/>
              </a:rPr>
              <a:t> </a:t>
            </a:r>
            <a:r>
              <a:rPr lang="ru-RU" sz="1403" baseline="0" b="0" i="1" dirty="0" spc="0">
                <a:latin typeface="Times New Roman,Italic" pitchFamily="0" charset="1"/>
              </a:rPr>
              <a:t>поставленной</a:t>
            </a:r>
            <a:r>
              <a:rPr lang="ru-RU" sz="1403" baseline="0" b="0" i="1" dirty="0" spc="270">
                <a:latin typeface="Times New Roman,Italic" pitchFamily="0" charset="1"/>
              </a:rPr>
              <a:t> </a:t>
            </a:r>
            <a:r>
              <a:rPr lang="ru-RU" sz="1403" baseline="0" b="0" i="1" dirty="0" spc="0">
                <a:latin typeface="Times New Roman,Italic" pitchFamily="0" charset="1"/>
              </a:rPr>
              <a:t>це</a:t>
            </a:r>
            <a:r>
              <a:rPr lang="ru-RU" sz="1403" baseline="0" b="0" i="1" dirty="0" spc="-12">
                <a:latin typeface="Times New Roman,Italic" pitchFamily="0" charset="1"/>
              </a:rPr>
              <a:t>л</a:t>
            </a:r>
            <a:r>
              <a:rPr lang="ru-RU" sz="1403" baseline="0" b="0" i="1" dirty="0" spc="0">
                <a:latin typeface="Times New Roman,Italic" pitchFamily="0" charset="1"/>
              </a:rPr>
              <a:t>и.</a:t>
            </a:r>
            <a:r>
              <a:rPr lang="ru-RU" sz="1403" baseline="0" b="0" i="1" dirty="0" spc="280">
                <a:latin typeface="Times New Roman,Italic" pitchFamily="0" charset="1"/>
              </a:rPr>
              <a:t> </a:t>
            </a:r>
            <a:r>
              <a:rPr lang="ru-RU" sz="1403" baseline="0" b="0" i="1" dirty="0" spc="0">
                <a:latin typeface="Times New Roman,Italic" pitchFamily="0" charset="1"/>
              </a:rPr>
              <a:t>Ты</a:t>
            </a:r>
            <a:r>
              <a:rPr lang="ru-RU" sz="1403" baseline="0" b="0" i="1" dirty="0" spc="280">
                <a:latin typeface="Times New Roman,Italic" pitchFamily="0" charset="1"/>
              </a:rPr>
              <a:t> </a:t>
            </a:r>
            <a:r>
              <a:rPr lang="ru-RU" sz="1403" baseline="0" b="0" i="1" dirty="0" spc="-12">
                <a:latin typeface="Times New Roman,Italic" pitchFamily="0" charset="1"/>
              </a:rPr>
              <a:t>с</a:t>
            </a:r>
            <a:r>
              <a:rPr lang="ru-RU" sz="1403" baseline="0" b="0" i="1" dirty="0" spc="0">
                <a:latin typeface="Times New Roman,Italic" pitchFamily="0" charset="1"/>
              </a:rPr>
              <a:t>тремишься</a:t>
            </a:r>
            <a:r>
              <a:rPr lang="ru-RU" sz="1403" baseline="0" b="0" i="1" dirty="0" spc="0">
                <a:latin typeface="Times New Roman" pitchFamily="0" charset="1"/>
              </a:rPr>
              <a:t> </a:t>
            </a:r>
          </a:p>
        </p:txBody>
      </p:sp>
      <p:sp>
        <p:nvSpPr>
          <p:cNvPr id="208" name="Rectangle 208"/>
          <p:cNvSpPr/>
          <p:nvPr/>
        </p:nvSpPr>
        <p:spPr>
          <a:xfrm rot="0" flipH="0" flipV="0">
            <a:off x="1080820" y="3974997"/>
            <a:ext cx="5986094" cy="707779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ru-RU" sz="1403" baseline="0" b="0" i="1" dirty="0" spc="0">
                <a:latin typeface="Times New Roman,Italic" pitchFamily="0" charset="1"/>
              </a:rPr>
              <a:t>внутрь, ч</a:t>
            </a:r>
            <a:r>
              <a:rPr lang="ru-RU" sz="1403" baseline="0" b="0" i="1" dirty="0" spc="-16">
                <a:latin typeface="Times New Roman,Italic" pitchFamily="0" charset="1"/>
              </a:rPr>
              <a:t>т</a:t>
            </a:r>
            <a:r>
              <a:rPr lang="ru-RU" sz="1403" baseline="0" b="0" i="1" dirty="0" spc="0">
                <a:latin typeface="Times New Roman,Italic" pitchFamily="0" charset="1"/>
              </a:rPr>
              <a:t>обы</a:t>
            </a:r>
            <a:r>
              <a:rPr lang="ru-RU" sz="1403" baseline="0" b="0" i="1" dirty="0" spc="0">
                <a:latin typeface="Times New Roman" pitchFamily="0" charset="1"/>
              </a:rPr>
              <a:t> </a:t>
            </a:r>
            <a:r>
              <a:rPr lang="ru-RU" sz="1403" baseline="0" b="0" i="1" dirty="0" spc="0">
                <a:latin typeface="Times New Roman,Italic" pitchFamily="0" charset="1"/>
              </a:rPr>
              <a:t>удовлетворить свои потребности</a:t>
            </a:r>
            <a:r>
              <a:rPr lang="ru-RU" sz="1403" baseline="0" b="0" i="1" dirty="0" spc="0">
                <a:latin typeface="Times New Roman" pitchFamily="0" charset="1"/>
              </a:rPr>
              <a:t>, </a:t>
            </a:r>
            <a:r>
              <a:rPr lang="ru-RU" sz="1403" baseline="0" b="0" i="1" dirty="0" spc="0">
                <a:latin typeface="Times New Roman,Italic" pitchFamily="0" charset="1"/>
              </a:rPr>
              <a:t>и</a:t>
            </a:r>
            <a:r>
              <a:rPr lang="ru-RU" sz="1403" baseline="0" b="0" i="1" dirty="0" spc="-13">
                <a:latin typeface="Times New Roman,Italic" pitchFamily="0" charset="1"/>
              </a:rPr>
              <a:t>л</a:t>
            </a:r>
            <a:r>
              <a:rPr lang="ru-RU" sz="1403" baseline="0" b="0" i="1" dirty="0" spc="0">
                <a:latin typeface="Times New Roman,Italic" pitchFamily="0" charset="1"/>
              </a:rPr>
              <a:t>и цель направлена вовне</a:t>
            </a:r>
            <a:r>
              <a:rPr lang="ru-RU" sz="1403" baseline="0" b="0" i="1" dirty="0" spc="-15">
                <a:latin typeface="Times New Roman" pitchFamily="0" charset="1"/>
              </a:rPr>
              <a:t>, </a:t>
            </a:r>
          </a:p>
          <a:p>
            <a:pPr marL="0">
              <a:lnSpc>
                <a:spcPts val="1860"/>
              </a:lnSpc>
            </a:pPr>
            <a:r>
              <a:rPr lang="ru-RU" sz="1403" baseline="0" b="0" i="1" dirty="0" spc="0">
                <a:latin typeface="Times New Roman,Italic" pitchFamily="0" charset="1"/>
              </a:rPr>
              <a:t>чтобы</a:t>
            </a:r>
            <a:r>
              <a:rPr lang="ru-RU" sz="1403" baseline="0" b="0" i="1" dirty="0" spc="220">
                <a:latin typeface="Times New Roman,Italic" pitchFamily="0" charset="1"/>
              </a:rPr>
              <a:t> </a:t>
            </a:r>
            <a:r>
              <a:rPr lang="ru-RU" sz="1403" baseline="0" b="0" i="1" dirty="0" spc="0">
                <a:latin typeface="Times New Roman,Italic" pitchFamily="0" charset="1"/>
              </a:rPr>
              <a:t>быть</a:t>
            </a:r>
            <a:r>
              <a:rPr lang="ru-RU" sz="1403" baseline="0" b="0" i="1" dirty="0" spc="220">
                <a:latin typeface="Times New Roman,Italic" pitchFamily="0" charset="1"/>
              </a:rPr>
              <a:t> </a:t>
            </a:r>
            <a:r>
              <a:rPr lang="ru-RU" sz="1403" baseline="0" b="0" i="1" dirty="0" spc="0">
                <a:latin typeface="Times New Roman,Italic" pitchFamily="0" charset="1"/>
              </a:rPr>
              <a:t>пол</a:t>
            </a:r>
            <a:r>
              <a:rPr lang="ru-RU" sz="1403" baseline="0" b="0" i="1" dirty="0" spc="-12">
                <a:latin typeface="Times New Roman,Italic" pitchFamily="0" charset="1"/>
              </a:rPr>
              <a:t>е</a:t>
            </a:r>
            <a:r>
              <a:rPr lang="ru-RU" sz="1403" baseline="0" b="0" i="1" dirty="0" spc="0">
                <a:latin typeface="Times New Roman,Italic" pitchFamily="0" charset="1"/>
              </a:rPr>
              <a:t>зным</a:t>
            </a:r>
            <a:r>
              <a:rPr lang="ru-RU" sz="1403" baseline="0" b="0" i="1" dirty="0" spc="224">
                <a:latin typeface="Times New Roman,Italic" pitchFamily="0" charset="1"/>
              </a:rPr>
              <a:t> </a:t>
            </a:r>
            <a:r>
              <a:rPr lang="ru-RU" sz="1403" baseline="0" b="0" i="1" dirty="0" spc="0">
                <a:latin typeface="Times New Roman,Italic" pitchFamily="0" charset="1"/>
              </a:rPr>
              <a:t>кому</a:t>
            </a:r>
            <a:r>
              <a:rPr lang="ru-RU" sz="1403" baseline="0" b="0" i="1" dirty="0" spc="0">
                <a:latin typeface="Times New Roman" pitchFamily="0" charset="1"/>
              </a:rPr>
              <a:t>-</a:t>
            </a:r>
            <a:r>
              <a:rPr lang="ru-RU" sz="1403" baseline="0" b="0" i="1" dirty="0" spc="-19">
                <a:latin typeface="Times New Roman,Italic" pitchFamily="0" charset="1"/>
              </a:rPr>
              <a:t>т</a:t>
            </a:r>
            <a:r>
              <a:rPr lang="ru-RU" sz="1403" baseline="0" b="0" i="1" dirty="0" spc="0">
                <a:latin typeface="Times New Roman,Italic" pitchFamily="0" charset="1"/>
              </a:rPr>
              <a:t>о,</a:t>
            </a:r>
            <a:r>
              <a:rPr lang="ru-RU" sz="1403" baseline="0" b="0" i="1" dirty="0" spc="220">
                <a:latin typeface="Times New Roman,Italic" pitchFamily="0" charset="1"/>
              </a:rPr>
              <a:t> </a:t>
            </a:r>
            <a:r>
              <a:rPr lang="ru-RU" sz="1403" baseline="0" b="0" i="1" dirty="0" spc="0">
                <a:latin typeface="Times New Roman,Italic" pitchFamily="0" charset="1"/>
              </a:rPr>
              <a:t>р</a:t>
            </a:r>
            <a:r>
              <a:rPr lang="ru-RU" sz="1403" baseline="0" b="0" i="1" dirty="0" spc="-12">
                <a:latin typeface="Times New Roman,Italic" pitchFamily="0" charset="1"/>
              </a:rPr>
              <a:t>е</a:t>
            </a:r>
            <a:r>
              <a:rPr lang="ru-RU" sz="1403" baseline="0" b="0" i="1" dirty="0" spc="0">
                <a:latin typeface="Times New Roman,Italic" pitchFamily="0" charset="1"/>
              </a:rPr>
              <a:t>а</a:t>
            </a:r>
            <a:r>
              <a:rPr lang="ru-RU" sz="1403" baseline="0" b="0" i="1" dirty="0" spc="-13">
                <a:latin typeface="Times New Roman,Italic" pitchFamily="0" charset="1"/>
              </a:rPr>
              <a:t>л</a:t>
            </a:r>
            <a:r>
              <a:rPr lang="ru-RU" sz="1403" baseline="0" b="0" i="1" dirty="0" spc="0">
                <a:latin typeface="Times New Roman,Italic" pitchFamily="0" charset="1"/>
              </a:rPr>
              <a:t>изовав</a:t>
            </a:r>
            <a:r>
              <a:rPr lang="ru-RU" sz="1403" baseline="0" b="0" i="1" dirty="0" spc="224">
                <a:latin typeface="Times New Roman" pitchFamily="0" charset="1"/>
              </a:rPr>
              <a:t> </a:t>
            </a:r>
            <a:r>
              <a:rPr lang="ru-RU" sz="1403" baseline="0" b="0" i="1" dirty="0" spc="-12">
                <a:latin typeface="Times New Roman,Italic" pitchFamily="0" charset="1"/>
              </a:rPr>
              <a:t>с</a:t>
            </a:r>
            <a:r>
              <a:rPr lang="ru-RU" sz="1403" baseline="0" b="0" i="1" dirty="0" spc="0">
                <a:latin typeface="Times New Roman,Italic" pitchFamily="0" charset="1"/>
              </a:rPr>
              <a:t>вои</a:t>
            </a:r>
            <a:r>
              <a:rPr lang="ru-RU" sz="1403" baseline="0" b="0" i="1" dirty="0" spc="226">
                <a:latin typeface="Times New Roman,Italic" pitchFamily="0" charset="1"/>
              </a:rPr>
              <a:t> </a:t>
            </a:r>
            <a:r>
              <a:rPr lang="ru-RU" sz="1403" baseline="0" b="0" i="1" dirty="0" spc="0">
                <a:latin typeface="Times New Roman,Italic" pitchFamily="0" charset="1"/>
              </a:rPr>
              <a:t>возможнос</a:t>
            </a:r>
            <a:r>
              <a:rPr lang="ru-RU" sz="1403" baseline="0" b="0" i="1" dirty="0" spc="-17">
                <a:latin typeface="Times New Roman,Italic" pitchFamily="0" charset="1"/>
              </a:rPr>
              <a:t>т</a:t>
            </a:r>
            <a:r>
              <a:rPr lang="ru-RU" sz="1403" baseline="0" b="0" i="1" dirty="0" spc="0">
                <a:latin typeface="Times New Roman,Italic" pitchFamily="0" charset="1"/>
              </a:rPr>
              <a:t>и?</a:t>
            </a:r>
            <a:r>
              <a:rPr lang="ru-RU" sz="1403" baseline="0" b="0" i="1" dirty="0" spc="224">
                <a:latin typeface="Times New Roman" pitchFamily="0" charset="1"/>
              </a:rPr>
              <a:t> </a:t>
            </a:r>
            <a:r>
              <a:rPr lang="ru-RU" sz="1403" baseline="0" b="0" i="1" dirty="0" spc="0">
                <a:latin typeface="Times New Roman,Italic" pitchFamily="0" charset="1"/>
              </a:rPr>
              <a:t>Привычка </a:t>
            </a:r>
          </a:p>
          <a:p>
            <a:pPr marL="0">
              <a:lnSpc>
                <a:spcPts val="1847"/>
              </a:lnSpc>
            </a:pPr>
            <a:r>
              <a:rPr lang="ru-RU" sz="1403" baseline="0" b="0" i="1" dirty="0" spc="0">
                <a:latin typeface="Times New Roman,Italic" pitchFamily="0" charset="1"/>
              </a:rPr>
              <a:t>за</a:t>
            </a:r>
            <a:r>
              <a:rPr lang="ru-RU" sz="1403" baseline="0" b="0" i="1" dirty="0" spc="-15">
                <a:latin typeface="Times New Roman,Italic" pitchFamily="0" charset="1"/>
              </a:rPr>
              <a:t>д</a:t>
            </a:r>
            <a:r>
              <a:rPr lang="ru-RU" sz="1403" baseline="0" b="0" i="1" dirty="0" spc="0">
                <a:latin typeface="Times New Roman,Italic" pitchFamily="0" charset="1"/>
              </a:rPr>
              <a:t>авать себе</a:t>
            </a:r>
            <a:r>
              <a:rPr lang="ru-RU" sz="1403" baseline="0" b="0" i="1" dirty="0" spc="-12">
                <a:latin typeface="Times New Roman,Italic" pitchFamily="0" charset="1"/>
              </a:rPr>
              <a:t> </a:t>
            </a:r>
            <a:r>
              <a:rPr lang="ru-RU" sz="1403" baseline="0" b="0" i="1" dirty="0" spc="0">
                <a:latin typeface="Times New Roman,Italic" pitchFamily="0" charset="1"/>
              </a:rPr>
              <a:t>по</a:t>
            </a:r>
            <a:r>
              <a:rPr lang="ru-RU" sz="1403" baseline="0" b="0" i="1" dirty="0" spc="-15">
                <a:latin typeface="Times New Roman,Italic" pitchFamily="0" charset="1"/>
              </a:rPr>
              <a:t>д</a:t>
            </a:r>
            <a:r>
              <a:rPr lang="ru-RU" sz="1403" baseline="0" b="0" i="1" dirty="0" spc="0">
                <a:latin typeface="Times New Roman,Italic" pitchFamily="0" charset="1"/>
              </a:rPr>
              <a:t>обные вопросы позволит вам </a:t>
            </a:r>
            <a:r>
              <a:rPr lang="ru-RU" sz="1403" baseline="0" b="0" i="1" dirty="0" spc="-15">
                <a:latin typeface="Times New Roman,Italic" pitchFamily="0" charset="1"/>
              </a:rPr>
              <a:t>н</a:t>
            </a:r>
            <a:r>
              <a:rPr lang="ru-RU" sz="1403" baseline="0" b="0" i="1" dirty="0" spc="0">
                <a:latin typeface="Times New Roman,Italic" pitchFamily="0" charset="1"/>
              </a:rPr>
              <a:t>ай</a:t>
            </a:r>
            <a:r>
              <a:rPr lang="ru-RU" sz="1403" baseline="0" b="0" i="1" dirty="0" spc="-19">
                <a:latin typeface="Times New Roman,Italic" pitchFamily="0" charset="1"/>
              </a:rPr>
              <a:t>т</a:t>
            </a:r>
            <a:r>
              <a:rPr lang="ru-RU" sz="1403" baseline="0" b="0" i="1" dirty="0" spc="0">
                <a:latin typeface="Times New Roman,Italic" pitchFamily="0" charset="1"/>
              </a:rPr>
              <a:t>и с</a:t>
            </a:r>
            <a:r>
              <a:rPr lang="ru-RU" sz="1403" baseline="0" b="0" i="1" dirty="0" spc="-12">
                <a:latin typeface="Times New Roman,Italic" pitchFamily="0" charset="1"/>
              </a:rPr>
              <a:t>в</a:t>
            </a:r>
            <a:r>
              <a:rPr lang="ru-RU" sz="1403" baseline="0" b="0" i="1" dirty="0" spc="0">
                <a:latin typeface="Times New Roman,Italic" pitchFamily="0" charset="1"/>
              </a:rPr>
              <a:t>ой путь к с</a:t>
            </a:r>
            <a:r>
              <a:rPr lang="ru-RU" sz="1403" baseline="0" b="0" i="1" dirty="0" spc="-13">
                <a:latin typeface="Times New Roman,Italic" pitchFamily="0" charset="1"/>
              </a:rPr>
              <a:t>ч</a:t>
            </a:r>
            <a:r>
              <a:rPr lang="ru-RU" sz="1403" baseline="0" b="0" i="1" dirty="0" spc="0">
                <a:latin typeface="Times New Roman,Italic" pitchFamily="0" charset="1"/>
              </a:rPr>
              <a:t>астью).</a:t>
            </a:r>
            <a:r>
              <a:rPr lang="ru-RU" sz="1403" baseline="0" b="0" i="1" dirty="0" spc="0">
                <a:latin typeface="Times New Roman" pitchFamily="0" charset="1"/>
              </a:rPr>
              <a:t> </a:t>
            </a:r>
          </a:p>
        </p:txBody>
      </p:sp>
      <p:sp>
        <p:nvSpPr>
          <p:cNvPr id="209" name="Rectangle 209"/>
          <p:cNvSpPr/>
          <p:nvPr/>
        </p:nvSpPr>
        <p:spPr>
          <a:xfrm rot="0" flipH="0" flipV="0">
            <a:off x="1530350" y="4677827"/>
            <a:ext cx="4031996" cy="239645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ru-RU" sz="1403" baseline="0" b="0" i="0" dirty="0" spc="0">
                <a:latin typeface="Times New Roman" pitchFamily="0" charset="1"/>
              </a:rPr>
              <a:t>4.</a:t>
            </a:r>
            <a:r>
              <a:rPr lang="ru-RU" sz="1403" baseline="0" b="0" i="0" dirty="0" spc="353">
                <a:latin typeface="Arial" pitchFamily="0" charset="1"/>
              </a:rPr>
              <a:t> </a:t>
            </a:r>
            <a:r>
              <a:rPr lang="ru-RU" sz="1403" baseline="0" b="0" i="0" dirty="0" spc="0">
                <a:latin typeface="Times New Roman" pitchFamily="0" charset="1"/>
              </a:rPr>
              <a:t>Счастье –</a:t>
            </a:r>
            <a:r>
              <a:rPr lang="ru-RU" sz="1403" baseline="0" b="0" i="0" dirty="0" spc="0">
                <a:latin typeface="Times New Roman" pitchFamily="0" charset="1"/>
              </a:rPr>
              <a:t> </a:t>
            </a:r>
            <a:r>
              <a:rPr lang="ru-RU" sz="1403" baseline="0" b="0" i="0" dirty="0" spc="0">
                <a:latin typeface="Times New Roman" pitchFamily="0" charset="1"/>
              </a:rPr>
              <a:t>э</a:t>
            </a:r>
            <a:r>
              <a:rPr lang="ru-RU" sz="1403" baseline="0" b="0" i="0" dirty="0" spc="-16">
                <a:latin typeface="Times New Roman" pitchFamily="0" charset="1"/>
              </a:rPr>
              <a:t>т</a:t>
            </a:r>
            <a:r>
              <a:rPr lang="ru-RU" sz="1403" baseline="0" b="0" i="0" dirty="0" spc="0">
                <a:latin typeface="Times New Roman" pitchFamily="0" charset="1"/>
              </a:rPr>
              <a:t>о реализация своего</a:t>
            </a:r>
            <a:r>
              <a:rPr lang="ru-RU" sz="1403" baseline="0" b="0" i="0" dirty="0" spc="-16">
                <a:latin typeface="Times New Roman" pitchFamily="0" charset="1"/>
              </a:rPr>
              <a:t> </a:t>
            </a:r>
            <a:r>
              <a:rPr lang="ru-RU" sz="1403" baseline="0" b="0" i="0" dirty="0" spc="0">
                <a:latin typeface="Times New Roman" pitchFamily="0" charset="1"/>
              </a:rPr>
              <a:t>пр</a:t>
            </a:r>
            <a:r>
              <a:rPr lang="ru-RU" sz="1403" baseline="0" b="0" i="0" dirty="0" spc="-12">
                <a:latin typeface="Times New Roman" pitchFamily="0" charset="1"/>
              </a:rPr>
              <a:t>е</a:t>
            </a:r>
            <a:r>
              <a:rPr lang="ru-RU" sz="1403" baseline="0" b="0" i="0" dirty="0" spc="0">
                <a:latin typeface="Times New Roman" pitchFamily="0" charset="1"/>
              </a:rPr>
              <a:t>дн</a:t>
            </a:r>
            <a:r>
              <a:rPr lang="ru-RU" sz="1403" baseline="0" b="0" i="0" dirty="0" spc="-12">
                <a:latin typeface="Times New Roman" pitchFamily="0" charset="1"/>
              </a:rPr>
              <a:t>а</a:t>
            </a:r>
            <a:r>
              <a:rPr lang="ru-RU" sz="1403" baseline="0" b="0" i="0" dirty="0" spc="0">
                <a:latin typeface="Times New Roman" pitchFamily="0" charset="1"/>
              </a:rPr>
              <a:t>знач</a:t>
            </a:r>
            <a:r>
              <a:rPr lang="ru-RU" sz="1403" baseline="0" b="0" i="0" dirty="0" spc="-12">
                <a:latin typeface="Times New Roman" pitchFamily="0" charset="1"/>
              </a:rPr>
              <a:t>е</a:t>
            </a:r>
            <a:r>
              <a:rPr lang="ru-RU" sz="1403" baseline="0" b="0" i="0" dirty="0" spc="0">
                <a:latin typeface="Times New Roman" pitchFamily="0" charset="1"/>
              </a:rPr>
              <a:t>ния</a:t>
            </a:r>
            <a:r>
              <a:rPr lang="ru-RU" sz="1403" baseline="0" b="0" i="0" dirty="0" spc="-15">
                <a:latin typeface="Times New Roman" pitchFamily="0" charset="1"/>
              </a:rPr>
              <a:t>. </a:t>
            </a:r>
          </a:p>
        </p:txBody>
      </p:sp>
      <p:sp>
        <p:nvSpPr>
          <p:cNvPr id="210" name="Rectangle 210"/>
          <p:cNvSpPr/>
          <p:nvPr/>
        </p:nvSpPr>
        <p:spPr>
          <a:xfrm rot="0" flipH="0" flipV="0">
            <a:off x="1530350" y="4917083"/>
            <a:ext cx="5536315" cy="236863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ru-RU" sz="1403" baseline="0" b="0" i="1" dirty="0" spc="0">
                <a:latin typeface="Times New Roman" pitchFamily="0" charset="1"/>
              </a:rPr>
              <a:t>(</a:t>
            </a:r>
            <a:r>
              <a:rPr lang="ru-RU" sz="1403" baseline="0" b="0" i="1" dirty="0" spc="0">
                <a:latin typeface="Times New Roman,Italic" pitchFamily="0" charset="1"/>
              </a:rPr>
              <a:t>Само</a:t>
            </a:r>
            <a:r>
              <a:rPr lang="ru-RU" sz="1403" baseline="0" b="0" i="1" dirty="0" spc="-12">
                <a:latin typeface="Times New Roman,Italic" pitchFamily="0" charset="1"/>
              </a:rPr>
              <a:t>е</a:t>
            </a:r>
            <a:r>
              <a:rPr lang="ru-RU" sz="1403" baseline="0" b="0" i="1" dirty="0" spc="296">
                <a:latin typeface="Times New Roman,Italic" pitchFamily="0" charset="1"/>
              </a:rPr>
              <a:t> </a:t>
            </a:r>
            <a:r>
              <a:rPr lang="ru-RU" sz="1403" baseline="0" b="0" i="1" dirty="0" spc="0">
                <a:latin typeface="Times New Roman,Italic" pitchFamily="0" charset="1"/>
              </a:rPr>
              <a:t>большо</a:t>
            </a:r>
            <a:r>
              <a:rPr lang="ru-RU" sz="1403" baseline="0" b="0" i="1" dirty="0" spc="-12">
                <a:latin typeface="Times New Roman,Italic" pitchFamily="0" charset="1"/>
              </a:rPr>
              <a:t>е</a:t>
            </a:r>
            <a:r>
              <a:rPr lang="ru-RU" sz="1403" baseline="0" b="0" i="1" dirty="0" spc="296">
                <a:latin typeface="Times New Roman,Italic" pitchFamily="0" charset="1"/>
              </a:rPr>
              <a:t> </a:t>
            </a:r>
            <a:r>
              <a:rPr lang="ru-RU" sz="1403" baseline="0" b="0" i="1" dirty="0" spc="0">
                <a:latin typeface="Times New Roman,Italic" pitchFamily="0" charset="1"/>
              </a:rPr>
              <a:t>счастье</a:t>
            </a:r>
            <a:r>
              <a:rPr lang="ru-RU" sz="1403" baseline="0" b="0" i="1" dirty="0" spc="293">
                <a:latin typeface="Times New Roman,Italic" pitchFamily="0" charset="1"/>
              </a:rPr>
              <a:t> </a:t>
            </a:r>
            <a:r>
              <a:rPr lang="ru-RU" sz="1403" baseline="0" b="0" i="1" dirty="0" spc="0">
                <a:latin typeface="Times New Roman,Italic" pitchFamily="0" charset="1"/>
              </a:rPr>
              <a:t>для</a:t>
            </a:r>
            <a:r>
              <a:rPr lang="ru-RU" sz="1403" baseline="0" b="0" i="1" dirty="0" spc="296">
                <a:latin typeface="Times New Roman,Italic" pitchFamily="0" charset="1"/>
              </a:rPr>
              <a:t> </a:t>
            </a:r>
            <a:r>
              <a:rPr lang="ru-RU" sz="1403" baseline="0" b="0" i="1" dirty="0" spc="0">
                <a:latin typeface="Times New Roman,Italic" pitchFamily="0" charset="1"/>
              </a:rPr>
              <a:t>человека</a:t>
            </a:r>
            <a:r>
              <a:rPr lang="ru-RU" sz="1403" baseline="0" b="0" i="1" dirty="0" spc="313">
                <a:latin typeface="Times New Roman,Italic" pitchFamily="0" charset="1"/>
              </a:rPr>
              <a:t> </a:t>
            </a:r>
            <a:r>
              <a:rPr lang="ru-RU" sz="1403" baseline="0" b="0" i="1" dirty="0" spc="0">
                <a:latin typeface="Times New Roman,Italic" pitchFamily="0" charset="1"/>
              </a:rPr>
              <a:t>–</a:t>
            </a:r>
            <a:r>
              <a:rPr lang="ru-RU" sz="1403" baseline="0" b="0" i="1" dirty="0" spc="284">
                <a:latin typeface="Times New Roman" pitchFamily="0" charset="1"/>
              </a:rPr>
              <a:t> </a:t>
            </a:r>
            <a:r>
              <a:rPr lang="ru-RU" sz="1403" baseline="0" b="0" i="1" dirty="0" spc="0">
                <a:latin typeface="Times New Roman,Italic" pitchFamily="0" charset="1"/>
              </a:rPr>
              <a:t>это</a:t>
            </a:r>
            <a:r>
              <a:rPr lang="ru-RU" sz="1403" baseline="0" b="0" i="1" dirty="0" spc="288">
                <a:latin typeface="Times New Roman,Italic" pitchFamily="0" charset="1"/>
              </a:rPr>
              <a:t> </a:t>
            </a:r>
            <a:r>
              <a:rPr lang="ru-RU" sz="1403" baseline="0" b="0" i="1" dirty="0" spc="0">
                <a:latin typeface="Times New Roman,Italic" pitchFamily="0" charset="1"/>
              </a:rPr>
              <a:t>р</a:t>
            </a:r>
            <a:r>
              <a:rPr lang="ru-RU" sz="1403" baseline="0" b="0" i="1" dirty="0" spc="-12">
                <a:latin typeface="Times New Roman,Italic" pitchFamily="0" charset="1"/>
              </a:rPr>
              <a:t>е</a:t>
            </a:r>
            <a:r>
              <a:rPr lang="ru-RU" sz="1403" baseline="0" b="0" i="1" dirty="0" spc="0">
                <a:latin typeface="Times New Roman,Italic" pitchFamily="0" charset="1"/>
              </a:rPr>
              <a:t>а</a:t>
            </a:r>
            <a:r>
              <a:rPr lang="ru-RU" sz="1403" baseline="0" b="0" i="1" dirty="0" spc="-13">
                <a:latin typeface="Times New Roman,Italic" pitchFamily="0" charset="1"/>
              </a:rPr>
              <a:t>л</a:t>
            </a:r>
            <a:r>
              <a:rPr lang="ru-RU" sz="1403" baseline="0" b="0" i="1" dirty="0" spc="0">
                <a:latin typeface="Times New Roman,Italic" pitchFamily="0" charset="1"/>
              </a:rPr>
              <a:t>изова</a:t>
            </a:r>
            <a:r>
              <a:rPr lang="ru-RU" sz="1403" baseline="0" b="0" i="1" dirty="0" spc="-19">
                <a:latin typeface="Times New Roman,Italic" pitchFamily="0" charset="1"/>
              </a:rPr>
              <a:t>т</a:t>
            </a:r>
            <a:r>
              <a:rPr lang="ru-RU" sz="1403" baseline="0" b="0" i="1" dirty="0" spc="0">
                <a:latin typeface="Times New Roman,Italic" pitchFamily="0" charset="1"/>
              </a:rPr>
              <a:t>ься,</a:t>
            </a:r>
            <a:r>
              <a:rPr lang="ru-RU" sz="1403" baseline="0" b="0" i="1" dirty="0" spc="306">
                <a:latin typeface="Times New Roman,Italic" pitchFamily="0" charset="1"/>
              </a:rPr>
              <a:t> </a:t>
            </a:r>
            <a:r>
              <a:rPr lang="ru-RU" sz="1403" baseline="0" b="0" i="1" dirty="0" spc="0">
                <a:latin typeface="Times New Roman,Italic" pitchFamily="0" charset="1"/>
              </a:rPr>
              <a:t>«найти </a:t>
            </a:r>
          </a:p>
        </p:txBody>
      </p:sp>
      <p:sp>
        <p:nvSpPr>
          <p:cNvPr id="211" name="Rectangle 211"/>
          <p:cNvSpPr/>
          <p:nvPr/>
        </p:nvSpPr>
        <p:spPr>
          <a:xfrm rot="0" flipH="0" flipV="0">
            <a:off x="1080820" y="5151779"/>
            <a:ext cx="5985109" cy="706255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ru-RU" sz="1403" baseline="0" b="0" i="1" dirty="0" spc="0">
                <a:latin typeface="Times New Roman,Italic" pitchFamily="0" charset="1"/>
              </a:rPr>
              <a:t>себя».</a:t>
            </a:r>
            <a:r>
              <a:rPr lang="ru-RU" sz="1403" baseline="0" b="0" i="1" dirty="0" spc="112">
                <a:latin typeface="Times New Roman,Italic" pitchFamily="0" charset="1"/>
              </a:rPr>
              <a:t> </a:t>
            </a:r>
            <a:r>
              <a:rPr lang="ru-RU" sz="1403" baseline="0" b="0" i="1" dirty="0" spc="0">
                <a:latin typeface="Times New Roman,Italic" pitchFamily="0" charset="1"/>
              </a:rPr>
              <a:t>Сложн</a:t>
            </a:r>
            <a:r>
              <a:rPr lang="ru-RU" sz="1403" baseline="0" b="0" i="1" dirty="0" spc="-13">
                <a:latin typeface="Times New Roman,Italic" pitchFamily="0" charset="1"/>
              </a:rPr>
              <a:t>ы</a:t>
            </a:r>
            <a:r>
              <a:rPr lang="ru-RU" sz="1403" baseline="0" b="0" i="1" dirty="0" spc="0">
                <a:latin typeface="Times New Roman,Italic" pitchFamily="0" charset="1"/>
              </a:rPr>
              <a:t>й</a:t>
            </a:r>
            <a:r>
              <a:rPr lang="ru-RU" sz="1403" baseline="0" b="0" i="1" dirty="0" spc="115">
                <a:latin typeface="Times New Roman,Italic" pitchFamily="0" charset="1"/>
              </a:rPr>
              <a:t> </a:t>
            </a:r>
            <a:r>
              <a:rPr lang="ru-RU" sz="1403" baseline="0" b="0" i="1" dirty="0" spc="0">
                <a:latin typeface="Times New Roman,Italic" pitchFamily="0" charset="1"/>
              </a:rPr>
              <a:t>вопрос</a:t>
            </a:r>
            <a:r>
              <a:rPr lang="ru-RU" sz="1403" baseline="0" b="0" i="1" dirty="0" spc="127">
                <a:latin typeface="Times New Roman,Italic" pitchFamily="0" charset="1"/>
              </a:rPr>
              <a:t> </a:t>
            </a:r>
            <a:r>
              <a:rPr lang="ru-RU" sz="1403" baseline="0" b="0" i="1" dirty="0" spc="-12">
                <a:latin typeface="Times New Roman,Italic" pitchFamily="0" charset="1"/>
              </a:rPr>
              <a:t>с</a:t>
            </a:r>
            <a:r>
              <a:rPr lang="ru-RU" sz="1403" baseline="0" b="0" i="1" dirty="0" spc="0">
                <a:latin typeface="Times New Roman,Italic" pitchFamily="0" charset="1"/>
              </a:rPr>
              <a:t>амореа</a:t>
            </a:r>
            <a:r>
              <a:rPr lang="ru-RU" sz="1403" baseline="0" b="0" i="1" dirty="0" spc="-13">
                <a:latin typeface="Times New Roman,Italic" pitchFamily="0" charset="1"/>
              </a:rPr>
              <a:t>л</a:t>
            </a:r>
            <a:r>
              <a:rPr lang="ru-RU" sz="1403" baseline="0" b="0" i="1" dirty="0" spc="0">
                <a:latin typeface="Times New Roman,Italic" pitchFamily="0" charset="1"/>
              </a:rPr>
              <a:t>изации</a:t>
            </a:r>
            <a:r>
              <a:rPr lang="ru-RU" sz="1403" baseline="0" b="0" i="1" dirty="0" spc="115">
                <a:latin typeface="Times New Roman,Italic" pitchFamily="0" charset="1"/>
              </a:rPr>
              <a:t> </a:t>
            </a:r>
            <a:r>
              <a:rPr lang="ru-RU" sz="1403" baseline="0" b="0" i="1" dirty="0" spc="0">
                <a:latin typeface="Times New Roman,Italic" pitchFamily="0" charset="1"/>
              </a:rPr>
              <a:t>может</a:t>
            </a:r>
            <a:r>
              <a:rPr lang="ru-RU" sz="1403" baseline="0" b="0" i="1" dirty="0" spc="112">
                <a:latin typeface="Times New Roman,Italic" pitchFamily="0" charset="1"/>
              </a:rPr>
              <a:t> </a:t>
            </a:r>
            <a:r>
              <a:rPr lang="ru-RU" sz="1403" baseline="0" b="0" i="1" dirty="0" spc="0">
                <a:latin typeface="Times New Roman,Italic" pitchFamily="0" charset="1"/>
              </a:rPr>
              <a:t>ре</a:t>
            </a:r>
            <a:r>
              <a:rPr lang="ru-RU" sz="1403" baseline="0" b="0" i="1" dirty="0" spc="-16">
                <a:latin typeface="Times New Roman,Italic" pitchFamily="0" charset="1"/>
              </a:rPr>
              <a:t>ш</a:t>
            </a:r>
            <a:r>
              <a:rPr lang="ru-RU" sz="1403" baseline="0" b="0" i="1" dirty="0" spc="0">
                <a:latin typeface="Times New Roman,Italic" pitchFamily="0" charset="1"/>
              </a:rPr>
              <a:t>иться</a:t>
            </a:r>
            <a:r>
              <a:rPr lang="ru-RU" sz="1403" baseline="0" b="0" i="1" dirty="0" spc="127">
                <a:latin typeface="Times New Roman,Italic" pitchFamily="0" charset="1"/>
              </a:rPr>
              <a:t> </a:t>
            </a:r>
            <a:r>
              <a:rPr lang="ru-RU" sz="1403" baseline="0" b="0" i="1" dirty="0" spc="0">
                <a:latin typeface="Times New Roman,Italic" pitchFamily="0" charset="1"/>
              </a:rPr>
              <a:t>простым</a:t>
            </a:r>
            <a:r>
              <a:rPr lang="ru-RU" sz="1403" baseline="0" b="0" i="1" dirty="0" spc="117">
                <a:latin typeface="Times New Roman,Italic" pitchFamily="0" charset="1"/>
              </a:rPr>
              <a:t> </a:t>
            </a:r>
            <a:r>
              <a:rPr lang="ru-RU" sz="1403" baseline="0" b="0" i="1" dirty="0" spc="0">
                <a:latin typeface="Times New Roman,Italic" pitchFamily="0" charset="1"/>
              </a:rPr>
              <a:t>пут</a:t>
            </a:r>
            <a:r>
              <a:rPr lang="ru-RU" sz="1403" baseline="0" b="0" i="1" dirty="0" spc="-12">
                <a:latin typeface="Times New Roman,Italic" pitchFamily="0" charset="1"/>
              </a:rPr>
              <a:t>е</a:t>
            </a:r>
            <a:r>
              <a:rPr lang="ru-RU" sz="1403" baseline="0" b="0" i="1" dirty="0" spc="0">
                <a:latin typeface="Times New Roman,Italic" pitchFamily="0" charset="1"/>
              </a:rPr>
              <a:t>м</a:t>
            </a:r>
            <a:r>
              <a:rPr lang="ru-RU" sz="1403" baseline="0" b="0" i="1" dirty="0" spc="-16">
                <a:latin typeface="Times New Roman,Italic" pitchFamily="0" charset="1"/>
              </a:rPr>
              <a:t>, </a:t>
            </a:r>
          </a:p>
          <a:p>
            <a:pPr marL="0">
              <a:lnSpc>
                <a:spcPts val="1847"/>
              </a:lnSpc>
            </a:pPr>
            <a:r>
              <a:rPr lang="ru-RU" sz="1403" baseline="0" b="0" i="1" dirty="0" spc="0">
                <a:latin typeface="Times New Roman,Italic" pitchFamily="0" charset="1"/>
              </a:rPr>
              <a:t>котор</a:t>
            </a:r>
            <a:r>
              <a:rPr lang="ru-RU" sz="1403" baseline="0" b="0" i="1" dirty="0" spc="-15">
                <a:latin typeface="Times New Roman,Italic" pitchFamily="0" charset="1"/>
              </a:rPr>
              <a:t>ы</a:t>
            </a:r>
            <a:r>
              <a:rPr lang="ru-RU" sz="1403" baseline="0" b="0" i="1" dirty="0" spc="0">
                <a:latin typeface="Times New Roman,Italic" pitchFamily="0" charset="1"/>
              </a:rPr>
              <a:t>й</a:t>
            </a:r>
            <a:r>
              <a:rPr lang="ru-RU" sz="1403" baseline="0" b="0" i="1" dirty="0" spc="270">
                <a:latin typeface="Times New Roman,Italic" pitchFamily="0" charset="1"/>
              </a:rPr>
              <a:t> </a:t>
            </a:r>
            <a:r>
              <a:rPr lang="ru-RU" sz="1403" baseline="0" b="0" i="1" dirty="0" spc="-12">
                <a:latin typeface="Times New Roman,Italic" pitchFamily="0" charset="1"/>
              </a:rPr>
              <a:t>А</a:t>
            </a:r>
            <a:r>
              <a:rPr lang="ru-RU" sz="1403" baseline="0" b="0" i="1" dirty="0" spc="0">
                <a:latin typeface="Times New Roman,Italic" pitchFamily="0" charset="1"/>
              </a:rPr>
              <a:t>рхип</a:t>
            </a:r>
            <a:r>
              <a:rPr lang="ru-RU" sz="1403" baseline="0" b="0" i="1" dirty="0" spc="275">
                <a:latin typeface="Times New Roman,Italic" pitchFamily="0" charset="1"/>
              </a:rPr>
              <a:t> </a:t>
            </a:r>
            <a:r>
              <a:rPr lang="ru-RU" sz="1403" baseline="0" b="0" i="1" dirty="0" spc="0">
                <a:latin typeface="Times New Roman,Italic" pitchFamily="0" charset="1"/>
              </a:rPr>
              <a:t>пр</a:t>
            </a:r>
            <a:r>
              <a:rPr lang="ru-RU" sz="1403" baseline="0" b="0" i="1" dirty="0" spc="-12">
                <a:latin typeface="Times New Roman,Italic" pitchFamily="0" charset="1"/>
              </a:rPr>
              <a:t>е</a:t>
            </a:r>
            <a:r>
              <a:rPr lang="ru-RU" sz="1403" baseline="0" b="0" i="1" dirty="0" spc="0">
                <a:latin typeface="Times New Roman,Italic" pitchFamily="0" charset="1"/>
              </a:rPr>
              <a:t>дложил</a:t>
            </a:r>
            <a:r>
              <a:rPr lang="ru-RU" sz="1403" baseline="0" b="0" i="1" dirty="0" spc="270">
                <a:latin typeface="Times New Roman,Italic" pitchFamily="0" charset="1"/>
              </a:rPr>
              <a:t> </a:t>
            </a:r>
            <a:r>
              <a:rPr lang="ru-RU" sz="1403" baseline="0" b="0" i="1" dirty="0" spc="-19">
                <a:latin typeface="Times New Roman,Italic" pitchFamily="0" charset="1"/>
              </a:rPr>
              <a:t>А</a:t>
            </a:r>
            <a:r>
              <a:rPr lang="ru-RU" sz="1403" baseline="0" b="0" i="1" dirty="0" spc="0">
                <a:latin typeface="Times New Roman,Italic" pitchFamily="0" charset="1"/>
              </a:rPr>
              <a:t>рине.</a:t>
            </a:r>
            <a:r>
              <a:rPr lang="ru-RU" sz="1403" baseline="0" b="0" i="1" dirty="0" spc="268">
                <a:latin typeface="Times New Roman,Italic" pitchFamily="0" charset="1"/>
              </a:rPr>
              <a:t> </a:t>
            </a:r>
            <a:r>
              <a:rPr lang="ru-RU" sz="1403" baseline="0" b="0" i="1" dirty="0" spc="0">
                <a:latin typeface="Times New Roman,Italic" pitchFamily="0" charset="1"/>
              </a:rPr>
              <a:t>Де</a:t>
            </a:r>
            <a:r>
              <a:rPr lang="ru-RU" sz="1403" baseline="0" b="0" i="1" dirty="0" spc="-12">
                <a:latin typeface="Times New Roman,Italic" pitchFamily="0" charset="1"/>
              </a:rPr>
              <a:t>л</a:t>
            </a:r>
            <a:r>
              <a:rPr lang="ru-RU" sz="1403" baseline="0" b="0" i="1" dirty="0" spc="0">
                <a:latin typeface="Times New Roman,Italic" pitchFamily="0" charset="1"/>
              </a:rPr>
              <a:t>ай</a:t>
            </a:r>
            <a:r>
              <a:rPr lang="ru-RU" sz="1403" baseline="0" b="0" i="1" dirty="0" spc="270">
                <a:latin typeface="Times New Roman,Italic" pitchFamily="0" charset="1"/>
              </a:rPr>
              <a:t> </a:t>
            </a:r>
            <a:r>
              <a:rPr lang="ru-RU" sz="1403" baseline="0" b="0" i="1" dirty="0" spc="0">
                <a:latin typeface="Times New Roman,Italic" pitchFamily="0" charset="1"/>
              </a:rPr>
              <a:t>то,</a:t>
            </a:r>
            <a:r>
              <a:rPr lang="ru-RU" sz="1403" baseline="0" b="0" i="1" dirty="0" spc="256">
                <a:latin typeface="Times New Roman,Italic" pitchFamily="0" charset="1"/>
              </a:rPr>
              <a:t> </a:t>
            </a:r>
            <a:r>
              <a:rPr lang="ru-RU" sz="1403" baseline="0" b="0" i="1" dirty="0" spc="0">
                <a:latin typeface="Times New Roman,Italic" pitchFamily="0" charset="1"/>
              </a:rPr>
              <a:t>что</a:t>
            </a:r>
            <a:r>
              <a:rPr lang="ru-RU" sz="1403" baseline="0" b="0" i="1" dirty="0" spc="290">
                <a:latin typeface="Times New Roman,Italic" pitchFamily="0" charset="1"/>
              </a:rPr>
              <a:t> </a:t>
            </a:r>
            <a:r>
              <a:rPr lang="ru-RU" sz="1403" baseline="0" b="0" i="1" dirty="0" spc="0">
                <a:latin typeface="Times New Roman,Italic" pitchFamily="0" charset="1"/>
              </a:rPr>
              <a:t>тебя</a:t>
            </a:r>
            <a:r>
              <a:rPr lang="ru-RU" sz="1403" baseline="0" b="0" i="1" dirty="0" spc="269">
                <a:latin typeface="Times New Roman,Italic" pitchFamily="0" charset="1"/>
              </a:rPr>
              <a:t> </a:t>
            </a:r>
            <a:r>
              <a:rPr lang="ru-RU" sz="1403" baseline="0" b="0" i="1" dirty="0" spc="0">
                <a:latin typeface="Times New Roman,Italic" pitchFamily="0" charset="1"/>
              </a:rPr>
              <a:t>вдохновляет,</a:t>
            </a:r>
            <a:r>
              <a:rPr lang="ru-RU" sz="1403" baseline="0" b="0" i="1" dirty="0" spc="256">
                <a:latin typeface="Times New Roman,Italic" pitchFamily="0" charset="1"/>
              </a:rPr>
              <a:t> </a:t>
            </a:r>
            <a:r>
              <a:rPr lang="ru-RU" sz="1403" baseline="0" b="0" i="1" dirty="0" spc="0">
                <a:latin typeface="Times New Roman,Italic" pitchFamily="0" charset="1"/>
              </a:rPr>
              <a:t>ра</a:t>
            </a:r>
            <a:r>
              <a:rPr lang="ru-RU" sz="1403" baseline="0" b="0" i="1" dirty="0" spc="-15">
                <a:latin typeface="Times New Roman,Italic" pitchFamily="0" charset="1"/>
              </a:rPr>
              <a:t>д</a:t>
            </a:r>
            <a:r>
              <a:rPr lang="ru-RU" sz="1403" baseline="0" b="0" i="1" dirty="0" spc="0">
                <a:latin typeface="Times New Roman,Italic" pitchFamily="0" charset="1"/>
              </a:rPr>
              <a:t>и </a:t>
            </a:r>
          </a:p>
          <a:p>
            <a:pPr marL="0">
              <a:lnSpc>
                <a:spcPts val="1848"/>
              </a:lnSpc>
            </a:pPr>
            <a:r>
              <a:rPr lang="ru-RU" sz="1403" baseline="0" b="0" i="1" dirty="0" spc="0">
                <a:latin typeface="Times New Roman,Italic" pitchFamily="0" charset="1"/>
              </a:rPr>
              <a:t>других)</a:t>
            </a:r>
            <a:r>
              <a:rPr lang="ru-RU" sz="1403" baseline="0" b="0" i="1" dirty="0" spc="-12">
                <a:latin typeface="Times New Roman,Italic" pitchFamily="0" charset="1"/>
              </a:rPr>
              <a:t>.</a:t>
            </a:r>
            <a:r>
              <a:rPr lang="ru-RU" sz="1403" baseline="0" b="0" i="1" dirty="0" spc="-12">
                <a:latin typeface="Times New Roman" pitchFamily="0" charset="1"/>
              </a:rPr>
              <a:t> </a:t>
            </a:r>
          </a:p>
        </p:txBody>
      </p:sp>
      <p:sp>
        <p:nvSpPr>
          <p:cNvPr id="212" name="Rectangle 212"/>
          <p:cNvSpPr/>
          <p:nvPr/>
        </p:nvSpPr>
        <p:spPr>
          <a:xfrm rot="0" flipH="0" flipV="0">
            <a:off x="1080820" y="5857391"/>
            <a:ext cx="5986091" cy="706255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449529"/>
            <a:r>
              <a:rPr lang="ru-RU" sz="1403" baseline="0" b="0" i="0" dirty="0" spc="0">
                <a:latin typeface="Times New Roman" pitchFamily="0" charset="1"/>
              </a:rPr>
              <a:t>-</a:t>
            </a:r>
            <a:r>
              <a:rPr lang="ru-RU" sz="1403" baseline="0" b="0" i="0" dirty="0" spc="392">
                <a:latin typeface="Times New Roman" pitchFamily="0" charset="1"/>
              </a:rPr>
              <a:t> </a:t>
            </a:r>
            <a:r>
              <a:rPr lang="ru-RU" sz="1403" baseline="0" b="0" i="0" dirty="0" spc="0">
                <a:latin typeface="Times New Roman" pitchFamily="0" charset="1"/>
              </a:rPr>
              <a:t>Прим</a:t>
            </a:r>
            <a:r>
              <a:rPr lang="ru-RU" sz="1403" baseline="0" b="0" i="0" dirty="0" spc="-13">
                <a:latin typeface="Times New Roman" pitchFamily="0" charset="1"/>
              </a:rPr>
              <a:t>е</a:t>
            </a:r>
            <a:r>
              <a:rPr lang="ru-RU" sz="1403" baseline="0" b="0" i="0" dirty="0" spc="0">
                <a:latin typeface="Times New Roman" pitchFamily="0" charset="1"/>
              </a:rPr>
              <a:t>р</a:t>
            </a:r>
            <a:r>
              <a:rPr lang="ru-RU" sz="1403" baseline="0" b="0" i="0" dirty="0" spc="396">
                <a:latin typeface="Times New Roman" pitchFamily="0" charset="1"/>
              </a:rPr>
              <a:t> </a:t>
            </a:r>
            <a:r>
              <a:rPr lang="ru-RU" sz="1403" baseline="0" b="0" i="0" dirty="0" spc="0">
                <a:latin typeface="Times New Roman" pitchFamily="0" charset="1"/>
              </a:rPr>
              <a:t>ис</a:t>
            </a:r>
            <a:r>
              <a:rPr lang="ru-RU" sz="1403" baseline="0" b="0" i="0" dirty="0" spc="-13">
                <a:latin typeface="Times New Roman" pitchFamily="0" charset="1"/>
              </a:rPr>
              <a:t>т</a:t>
            </a:r>
            <a:r>
              <a:rPr lang="ru-RU" sz="1403" baseline="0" b="0" i="0" dirty="0" spc="0">
                <a:latin typeface="Times New Roman" pitchFamily="0" charset="1"/>
              </a:rPr>
              <a:t>ории</a:t>
            </a:r>
            <a:r>
              <a:rPr lang="ru-RU" sz="1403" baseline="0" b="0" i="0" dirty="0" spc="391">
                <a:latin typeface="Times New Roman" pitchFamily="0" charset="1"/>
              </a:rPr>
              <a:t> </a:t>
            </a:r>
            <a:r>
              <a:rPr lang="ru-RU" sz="1403" baseline="0" b="0" i="0" dirty="0" spc="0">
                <a:latin typeface="Times New Roman" pitchFamily="0" charset="1"/>
              </a:rPr>
              <a:t>с</a:t>
            </a:r>
            <a:r>
              <a:rPr lang="ru-RU" sz="1403" baseline="0" b="0" i="0" dirty="0" spc="391">
                <a:latin typeface="Times New Roman" pitchFamily="0" charset="1"/>
              </a:rPr>
              <a:t> </a:t>
            </a:r>
            <a:r>
              <a:rPr lang="ru-RU" sz="1403" baseline="0" b="0" i="0" dirty="0" spc="0">
                <a:latin typeface="Times New Roman" pitchFamily="0" charset="1"/>
              </a:rPr>
              <a:t>дев</a:t>
            </a:r>
            <a:r>
              <a:rPr lang="ru-RU" sz="1403" baseline="0" b="0" i="0" dirty="0" spc="-20">
                <a:latin typeface="Times New Roman" pitchFamily="0" charset="1"/>
              </a:rPr>
              <a:t>у</a:t>
            </a:r>
            <a:r>
              <a:rPr lang="ru-RU" sz="1403" baseline="0" b="0" i="0" dirty="0" spc="0">
                <a:latin typeface="Times New Roman" pitchFamily="0" charset="1"/>
              </a:rPr>
              <a:t>шкой,</a:t>
            </a:r>
            <a:r>
              <a:rPr lang="ru-RU" sz="1403" baseline="0" b="0" i="0" dirty="0" spc="388">
                <a:latin typeface="Times New Roman" pitchFamily="0" charset="1"/>
              </a:rPr>
              <a:t> </a:t>
            </a:r>
            <a:r>
              <a:rPr lang="ru-RU" sz="1403" baseline="0" b="0" i="0" dirty="0" spc="0">
                <a:latin typeface="Times New Roman" pitchFamily="0" charset="1"/>
              </a:rPr>
              <a:t>который</a:t>
            </a:r>
            <a:r>
              <a:rPr lang="ru-RU" sz="1403" baseline="0" b="0" i="0" dirty="0" spc="391">
                <a:latin typeface="Times New Roman" pitchFamily="0" charset="1"/>
              </a:rPr>
              <a:t> </a:t>
            </a:r>
            <a:r>
              <a:rPr lang="ru-RU" sz="1403" baseline="0" b="0" i="0" dirty="0" spc="-13">
                <a:latin typeface="Times New Roman" pitchFamily="0" charset="1"/>
              </a:rPr>
              <a:t>м</a:t>
            </a:r>
            <a:r>
              <a:rPr lang="ru-RU" sz="1403" baseline="0" b="0" i="0" dirty="0" spc="0">
                <a:latin typeface="Times New Roman" pitchFamily="0" charset="1"/>
              </a:rPr>
              <a:t>ы</a:t>
            </a:r>
            <a:r>
              <a:rPr lang="ru-RU" sz="1403" baseline="0" b="0" i="0" dirty="0" spc="391">
                <a:latin typeface="Times New Roman" pitchFamily="0" charset="1"/>
              </a:rPr>
              <a:t> </a:t>
            </a:r>
            <a:r>
              <a:rPr lang="ru-RU" sz="1403" baseline="0" b="0" i="0" dirty="0" spc="0">
                <a:latin typeface="Times New Roman" pitchFamily="0" charset="1"/>
              </a:rPr>
              <a:t>ра</a:t>
            </a:r>
            <a:r>
              <a:rPr lang="ru-RU" sz="1403" baseline="0" b="0" i="0" dirty="0" spc="-12">
                <a:latin typeface="Times New Roman" pitchFamily="0" charset="1"/>
              </a:rPr>
              <a:t>с</a:t>
            </a:r>
            <a:r>
              <a:rPr lang="ru-RU" sz="1403" baseline="0" b="0" i="0" dirty="0" spc="0">
                <a:latin typeface="Times New Roman" pitchFamily="0" charset="1"/>
              </a:rPr>
              <a:t>смо</a:t>
            </a:r>
            <a:r>
              <a:rPr lang="ru-RU" sz="1403" baseline="0" b="0" i="0" dirty="0" spc="-15">
                <a:latin typeface="Times New Roman" pitchFamily="0" charset="1"/>
              </a:rPr>
              <a:t>т</a:t>
            </a:r>
            <a:r>
              <a:rPr lang="ru-RU" sz="1403" baseline="0" b="0" i="0" dirty="0" spc="0">
                <a:latin typeface="Times New Roman" pitchFamily="0" charset="1"/>
              </a:rPr>
              <a:t>ре</a:t>
            </a:r>
            <a:r>
              <a:rPr lang="ru-RU" sz="1403" baseline="0" b="0" i="0" dirty="0" spc="-16">
                <a:latin typeface="Times New Roman" pitchFamily="0" charset="1"/>
              </a:rPr>
              <a:t>л</a:t>
            </a:r>
            <a:r>
              <a:rPr lang="ru-RU" sz="1403" baseline="0" b="0" i="0" dirty="0" spc="0">
                <a:latin typeface="Times New Roman" pitchFamily="0" charset="1"/>
              </a:rPr>
              <a:t>и,</a:t>
            </a:r>
            <a:r>
              <a:rPr lang="ru-RU" sz="1403" baseline="0" b="0" i="0" dirty="0" spc="410">
                <a:latin typeface="Times New Roman" pitchFamily="0" charset="1"/>
              </a:rPr>
              <a:t> </a:t>
            </a:r>
            <a:r>
              <a:rPr lang="ru-RU" sz="1403" baseline="0" b="0" i="0" dirty="0" spc="0">
                <a:latin typeface="Times New Roman" pitchFamily="0" charset="1"/>
              </a:rPr>
              <a:t>дает</a:t>
            </a:r>
            <a:r>
              <a:rPr lang="ru-RU" sz="1403" baseline="0" b="0" i="0" dirty="0" spc="391">
                <a:latin typeface="Times New Roman" pitchFamily="0" charset="1"/>
              </a:rPr>
              <a:t> </a:t>
            </a:r>
            <a:r>
              <a:rPr lang="ru-RU" sz="1403" baseline="0" b="0" i="0" dirty="0" spc="0">
                <a:latin typeface="Times New Roman" pitchFamily="0" charset="1"/>
              </a:rPr>
              <a:t>на</a:t>
            </a:r>
            <a:r>
              <a:rPr lang="ru-RU" sz="1403" baseline="0" b="0" i="0" dirty="0" spc="-13">
                <a:latin typeface="Times New Roman" pitchFamily="0" charset="1"/>
              </a:rPr>
              <a:t>м </a:t>
            </a:r>
          </a:p>
          <a:p>
            <a:pPr marL="0">
              <a:lnSpc>
                <a:spcPts val="1848"/>
              </a:lnSpc>
            </a:pPr>
            <a:r>
              <a:rPr lang="ru-RU" sz="1403" baseline="0" b="0" i="0" dirty="0" spc="0">
                <a:latin typeface="Times New Roman" pitchFamily="0" charset="1"/>
              </a:rPr>
              <a:t>возможность</a:t>
            </a:r>
            <a:r>
              <a:rPr lang="ru-RU" sz="1403" baseline="0" b="0" i="0" dirty="0" spc="475">
                <a:latin typeface="Times New Roman" pitchFamily="0" charset="1"/>
              </a:rPr>
              <a:t> </a:t>
            </a:r>
            <a:r>
              <a:rPr lang="ru-RU" sz="1403" baseline="0" b="0" i="0" dirty="0" spc="0">
                <a:latin typeface="Times New Roman" pitchFamily="0" charset="1"/>
              </a:rPr>
              <a:t>поня</a:t>
            </a:r>
            <a:r>
              <a:rPr lang="ru-RU" sz="1403" baseline="0" b="0" i="0" dirty="0" spc="-12">
                <a:latin typeface="Times New Roman" pitchFamily="0" charset="1"/>
              </a:rPr>
              <a:t>т</a:t>
            </a:r>
            <a:r>
              <a:rPr lang="ru-RU" sz="1403" baseline="0" b="0" i="0" dirty="0" spc="0">
                <a:latin typeface="Times New Roman" pitchFamily="0" charset="1"/>
              </a:rPr>
              <a:t>ь,</a:t>
            </a:r>
            <a:r>
              <a:rPr lang="ru-RU" sz="1403" baseline="0" b="0" i="0" dirty="0" spc="484">
                <a:latin typeface="Times New Roman" pitchFamily="0" charset="1"/>
              </a:rPr>
              <a:t> </a:t>
            </a:r>
            <a:r>
              <a:rPr lang="ru-RU" sz="1403" baseline="0" b="0" i="0" dirty="0" spc="0">
                <a:latin typeface="Times New Roman" pitchFamily="0" charset="1"/>
              </a:rPr>
              <a:t>что</a:t>
            </a:r>
            <a:r>
              <a:rPr lang="ru-RU" sz="1403" baseline="0" b="0" i="0" dirty="0" spc="487">
                <a:latin typeface="Times New Roman" pitchFamily="0" charset="1"/>
              </a:rPr>
              <a:t> </a:t>
            </a:r>
            <a:r>
              <a:rPr lang="ru-RU" sz="1403" baseline="0" b="0" i="0" dirty="0" spc="0">
                <a:latin typeface="Times New Roman" pitchFamily="0" charset="1"/>
              </a:rPr>
              <a:t>счастье</a:t>
            </a:r>
            <a:r>
              <a:rPr lang="ru-RU" sz="1403" baseline="0" b="0" i="0" dirty="0" spc="488">
                <a:latin typeface="Times New Roman" pitchFamily="0" charset="1"/>
              </a:rPr>
              <a:t> </a:t>
            </a:r>
            <a:r>
              <a:rPr lang="ru-RU" sz="1403" baseline="0" b="0" i="0" dirty="0" spc="0">
                <a:latin typeface="Times New Roman" pitchFamily="0" charset="1"/>
              </a:rPr>
              <a:t>не</a:t>
            </a:r>
            <a:r>
              <a:rPr lang="ru-RU" sz="1403" baseline="0" b="0" i="0" dirty="0" spc="475">
                <a:latin typeface="Times New Roman" pitchFamily="0" charset="1"/>
              </a:rPr>
              <a:t> </a:t>
            </a:r>
            <a:r>
              <a:rPr lang="ru-RU" sz="1403" baseline="0" b="0" i="0" dirty="0" spc="0">
                <a:latin typeface="Times New Roman" pitchFamily="0" charset="1"/>
              </a:rPr>
              <a:t>может</a:t>
            </a:r>
            <a:r>
              <a:rPr lang="ru-RU" sz="1403" baseline="0" b="0" i="0" dirty="0" spc="475">
                <a:latin typeface="Times New Roman" pitchFamily="0" charset="1"/>
              </a:rPr>
              <a:t> </a:t>
            </a:r>
            <a:r>
              <a:rPr lang="ru-RU" sz="1403" baseline="0" b="0" i="0" dirty="0" spc="0">
                <a:latin typeface="Times New Roman" pitchFamily="0" charset="1"/>
              </a:rPr>
              <a:t>сл</a:t>
            </a:r>
            <a:r>
              <a:rPr lang="ru-RU" sz="1403" baseline="0" b="0" i="0" dirty="0" spc="-23">
                <a:latin typeface="Times New Roman" pitchFamily="0" charset="1"/>
              </a:rPr>
              <a:t>у</a:t>
            </a:r>
            <a:r>
              <a:rPr lang="ru-RU" sz="1403" baseline="0" b="0" i="0" dirty="0" spc="0">
                <a:latin typeface="Times New Roman" pitchFamily="0" charset="1"/>
              </a:rPr>
              <a:t>читься</a:t>
            </a:r>
            <a:r>
              <a:rPr lang="ru-RU" sz="1403" baseline="0" b="0" i="0" dirty="0" spc="489">
                <a:latin typeface="Times New Roman" pitchFamily="0" charset="1"/>
              </a:rPr>
              <a:t> </a:t>
            </a:r>
            <a:r>
              <a:rPr lang="ru-RU" sz="1403" baseline="0" b="0" i="0" dirty="0" spc="0">
                <a:latin typeface="Times New Roman" pitchFamily="0" charset="1"/>
              </a:rPr>
              <a:t>вдр</a:t>
            </a:r>
            <a:r>
              <a:rPr lang="ru-RU" sz="1403" baseline="0" b="0" i="0" dirty="0" spc="-19">
                <a:latin typeface="Times New Roman" pitchFamily="0" charset="1"/>
              </a:rPr>
              <a:t>у</a:t>
            </a:r>
            <a:r>
              <a:rPr lang="ru-RU" sz="1403" baseline="0" b="0" i="0" dirty="0" spc="0">
                <a:latin typeface="Times New Roman" pitchFamily="0" charset="1"/>
              </a:rPr>
              <a:t>г.</a:t>
            </a:r>
            <a:r>
              <a:rPr lang="ru-RU" sz="1403" baseline="0" b="0" i="0" dirty="0" spc="484">
                <a:latin typeface="Times New Roman" pitchFamily="0" charset="1"/>
              </a:rPr>
              <a:t> </a:t>
            </a:r>
            <a:r>
              <a:rPr lang="ru-RU" sz="1403" baseline="0" b="0" i="0" dirty="0" spc="0">
                <a:latin typeface="Times New Roman" pitchFamily="0" charset="1"/>
              </a:rPr>
              <a:t>Настоя</a:t>
            </a:r>
            <a:r>
              <a:rPr lang="ru-RU" sz="1403" baseline="0" b="0" i="0" dirty="0" spc="-12">
                <a:latin typeface="Times New Roman" pitchFamily="0" charset="1"/>
              </a:rPr>
              <a:t>щ</a:t>
            </a:r>
            <a:r>
              <a:rPr lang="ru-RU" sz="1403" baseline="0" b="0" i="0" dirty="0" spc="0">
                <a:latin typeface="Times New Roman" pitchFamily="0" charset="1"/>
              </a:rPr>
              <a:t>е</a:t>
            </a:r>
            <a:r>
              <a:rPr lang="ru-RU" sz="1403" baseline="0" b="0" i="0" dirty="0" spc="-12">
                <a:latin typeface="Times New Roman" pitchFamily="0" charset="1"/>
              </a:rPr>
              <a:t>е </a:t>
            </a:r>
          </a:p>
          <a:p>
            <a:pPr marL="0">
              <a:lnSpc>
                <a:spcPts val="1847"/>
              </a:lnSpc>
            </a:pPr>
            <a:r>
              <a:rPr lang="ru-RU" sz="1403" baseline="0" b="0" i="0" dirty="0" spc="0">
                <a:latin typeface="Times New Roman" pitchFamily="0" charset="1"/>
              </a:rPr>
              <a:t>счастье все</a:t>
            </a:r>
            <a:r>
              <a:rPr lang="ru-RU" sz="1403" baseline="0" b="0" i="0" dirty="0" spc="-13">
                <a:latin typeface="Times New Roman" pitchFamily="0" charset="1"/>
              </a:rPr>
              <a:t>г</a:t>
            </a:r>
            <a:r>
              <a:rPr lang="ru-RU" sz="1403" baseline="0" b="0" i="0" dirty="0" spc="0">
                <a:latin typeface="Times New Roman" pitchFamily="0" charset="1"/>
              </a:rPr>
              <a:t>да</a:t>
            </a:r>
            <a:r>
              <a:rPr lang="ru-RU" sz="1403" baseline="0" b="0" i="0" dirty="0" spc="-15">
                <a:latin typeface="Times New Roman" pitchFamily="0" charset="1"/>
              </a:rPr>
              <a:t> </a:t>
            </a:r>
            <a:r>
              <a:rPr lang="ru-RU" sz="1403" baseline="0" b="0" i="0" dirty="0" spc="0">
                <a:latin typeface="Times New Roman" pitchFamily="0" charset="1"/>
              </a:rPr>
              <a:t>рез</a:t>
            </a:r>
            <a:r>
              <a:rPr lang="ru-RU" sz="1403" baseline="0" b="0" i="0" dirty="0" spc="-20">
                <a:latin typeface="Times New Roman" pitchFamily="0" charset="1"/>
              </a:rPr>
              <a:t>у</a:t>
            </a:r>
            <a:r>
              <a:rPr lang="ru-RU" sz="1403" baseline="0" b="0" i="0" dirty="0" spc="0">
                <a:latin typeface="Times New Roman" pitchFamily="0" charset="1"/>
              </a:rPr>
              <a:t>льтат серьезно</a:t>
            </a:r>
            <a:r>
              <a:rPr lang="ru-RU" sz="1403" baseline="0" b="0" i="0" dirty="0" spc="-12">
                <a:latin typeface="Times New Roman" pitchFamily="0" charset="1"/>
              </a:rPr>
              <a:t>г</a:t>
            </a:r>
            <a:r>
              <a:rPr lang="ru-RU" sz="1403" baseline="0" b="0" i="0" dirty="0" spc="0">
                <a:latin typeface="Times New Roman" pitchFamily="0" charset="1"/>
              </a:rPr>
              <a:t>о тр</a:t>
            </a:r>
            <a:r>
              <a:rPr lang="ru-RU" sz="1403" baseline="0" b="0" i="0" dirty="0" spc="-19">
                <a:latin typeface="Times New Roman" pitchFamily="0" charset="1"/>
              </a:rPr>
              <a:t>у</a:t>
            </a:r>
            <a:r>
              <a:rPr lang="ru-RU" sz="1403" baseline="0" b="0" i="0" dirty="0" spc="0">
                <a:latin typeface="Times New Roman" pitchFamily="0" charset="1"/>
              </a:rPr>
              <a:t>да –</a:t>
            </a:r>
            <a:r>
              <a:rPr lang="ru-RU" sz="1403" baseline="0" b="0" i="0" dirty="0" spc="-16">
                <a:latin typeface="Times New Roman" pitchFamily="0" charset="1"/>
              </a:rPr>
              <a:t> </a:t>
            </a:r>
            <a:r>
              <a:rPr lang="ru-RU" sz="1403" baseline="0" b="0" i="0" dirty="0" spc="0">
                <a:latin typeface="Times New Roman" pitchFamily="0" charset="1"/>
              </a:rPr>
              <a:t>н</a:t>
            </a:r>
            <a:r>
              <a:rPr lang="ru-RU" sz="1403" baseline="0" b="0" i="0" dirty="0" spc="-12">
                <a:latin typeface="Times New Roman" pitchFamily="0" charset="1"/>
              </a:rPr>
              <a:t>а</a:t>
            </a:r>
            <a:r>
              <a:rPr lang="ru-RU" sz="1403" baseline="0" b="0" i="0" dirty="0" spc="0">
                <a:latin typeface="Times New Roman" pitchFamily="0" charset="1"/>
              </a:rPr>
              <a:t>д собой, в п</a:t>
            </a:r>
            <a:r>
              <a:rPr lang="ru-RU" sz="1403" baseline="0" b="0" i="0" dirty="0" spc="-12">
                <a:latin typeface="Times New Roman" pitchFamily="0" charset="1"/>
              </a:rPr>
              <a:t>е</a:t>
            </a:r>
            <a:r>
              <a:rPr lang="ru-RU" sz="1403" baseline="0" b="0" i="0" dirty="0" spc="0">
                <a:latin typeface="Times New Roman" pitchFamily="0" charset="1"/>
              </a:rPr>
              <a:t>рв</a:t>
            </a:r>
            <a:r>
              <a:rPr lang="ru-RU" sz="1403" baseline="0" b="0" i="0" dirty="0" spc="-22">
                <a:latin typeface="Times New Roman" pitchFamily="0" charset="1"/>
              </a:rPr>
              <a:t>у</a:t>
            </a:r>
            <a:r>
              <a:rPr lang="ru-RU" sz="1403" baseline="0" b="0" i="0" dirty="0" spc="0">
                <a:latin typeface="Times New Roman" pitchFamily="0" charset="1"/>
              </a:rPr>
              <a:t>ю очер</a:t>
            </a:r>
            <a:r>
              <a:rPr lang="ru-RU" sz="1403" baseline="0" b="0" i="0" dirty="0" spc="-12">
                <a:latin typeface="Times New Roman" pitchFamily="0" charset="1"/>
              </a:rPr>
              <a:t>е</a:t>
            </a:r>
            <a:r>
              <a:rPr lang="ru-RU" sz="1403" baseline="0" b="0" i="0" dirty="0" spc="0">
                <a:latin typeface="Times New Roman" pitchFamily="0" charset="1"/>
              </a:rPr>
              <a:t>дь.</a:t>
            </a:r>
            <a:r>
              <a:rPr lang="ru-RU" sz="1403" baseline="0" b="0" i="0" dirty="0" spc="0">
                <a:latin typeface="Times New Roman" pitchFamily="0" charset="1"/>
              </a:rPr>
              <a:t> </a:t>
            </a:r>
          </a:p>
        </p:txBody>
      </p:sp>
      <p:sp>
        <p:nvSpPr>
          <p:cNvPr id="213" name="Rectangle 213"/>
          <p:cNvSpPr/>
          <p:nvPr/>
        </p:nvSpPr>
        <p:spPr>
          <a:xfrm rot="0" flipH="0" flipV="0">
            <a:off x="1530350" y="6561479"/>
            <a:ext cx="4483480" cy="236863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ru-RU" sz="1403" baseline="0" b="0" i="0" dirty="0" spc="0">
                <a:latin typeface="Times New Roman" pitchFamily="0" charset="1"/>
              </a:rPr>
              <a:t>- </a:t>
            </a:r>
            <a:r>
              <a:rPr lang="ru-RU" sz="1403" baseline="0" b="0" i="0" dirty="0" spc="0">
                <a:latin typeface="Times New Roman" pitchFamily="0" charset="1"/>
              </a:rPr>
              <a:t>Вспомните, а вы в</a:t>
            </a:r>
            <a:r>
              <a:rPr lang="ru-RU" sz="1403" baseline="0" b="0" i="0" dirty="0" spc="-16">
                <a:latin typeface="Times New Roman" pitchFamily="0" charset="1"/>
              </a:rPr>
              <a:t> </a:t>
            </a:r>
            <a:r>
              <a:rPr lang="ru-RU" sz="1403" baseline="0" b="0" i="0" dirty="0" spc="0">
                <a:latin typeface="Times New Roman" pitchFamily="0" charset="1"/>
              </a:rPr>
              <a:t>своей жи</a:t>
            </a:r>
            <a:r>
              <a:rPr lang="ru-RU" sz="1403" baseline="0" b="0" i="0" dirty="0" spc="-15">
                <a:latin typeface="Times New Roman" pitchFamily="0" charset="1"/>
              </a:rPr>
              <a:t>з</a:t>
            </a:r>
            <a:r>
              <a:rPr lang="ru-RU" sz="1403" baseline="0" b="0" i="0" dirty="0" spc="0">
                <a:latin typeface="Times New Roman" pitchFamily="0" charset="1"/>
              </a:rPr>
              <a:t>ни </a:t>
            </a:r>
            <a:r>
              <a:rPr lang="ru-RU" sz="1403" baseline="0" b="0" i="0" dirty="0" spc="-19">
                <a:latin typeface="Times New Roman" pitchFamily="0" charset="1"/>
              </a:rPr>
              <a:t>в</a:t>
            </a:r>
            <a:r>
              <a:rPr lang="ru-RU" sz="1403" baseline="0" b="0" i="0" dirty="0" spc="0">
                <a:latin typeface="Times New Roman" pitchFamily="0" charset="1"/>
              </a:rPr>
              <a:t>ы испытыва</a:t>
            </a:r>
            <a:r>
              <a:rPr lang="ru-RU" sz="1403" baseline="0" b="0" i="0" dirty="0" spc="-16">
                <a:latin typeface="Times New Roman" pitchFamily="0" charset="1"/>
              </a:rPr>
              <a:t>л</a:t>
            </a:r>
            <a:r>
              <a:rPr lang="ru-RU" sz="1403" baseline="0" b="0" i="0" dirty="0" spc="0">
                <a:latin typeface="Times New Roman" pitchFamily="0" charset="1"/>
              </a:rPr>
              <a:t>и счасть</a:t>
            </a:r>
            <a:r>
              <a:rPr lang="ru-RU" sz="1403" baseline="0" b="0" i="0" dirty="0" spc="-12">
                <a:latin typeface="Times New Roman" pitchFamily="0" charset="1"/>
              </a:rPr>
              <a:t>е</a:t>
            </a:r>
            <a:r>
              <a:rPr lang="ru-RU" sz="1403" baseline="0" b="0" i="0" dirty="0" spc="0">
                <a:latin typeface="Times New Roman" pitchFamily="0" charset="1"/>
              </a:rPr>
              <a:t>? </a:t>
            </a:r>
            <a:r>
              <a:rPr lang="ru-RU" sz="1403" baseline="0" b="0" i="0" dirty="0" spc="0">
                <a:latin typeface="Times New Roman" pitchFamily="0" charset="1"/>
              </a:rPr>
              <a:t> </a:t>
            </a:r>
          </a:p>
        </p:txBody>
      </p:sp>
      <p:sp>
        <p:nvSpPr>
          <p:cNvPr id="214" name="Rectangle 214"/>
          <p:cNvSpPr/>
          <p:nvPr/>
        </p:nvSpPr>
        <p:spPr>
          <a:xfrm rot="0" flipH="0" flipV="0">
            <a:off x="1530350" y="6797699"/>
            <a:ext cx="5534542" cy="236863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ru-RU" sz="1403" baseline="0" b="0" i="0" dirty="0" spc="0">
                <a:latin typeface="Times New Roman" pitchFamily="0" charset="1"/>
              </a:rPr>
              <a:t>-</a:t>
            </a:r>
            <a:r>
              <a:rPr lang="ru-RU" sz="1403" baseline="0" b="0" i="0" dirty="0" spc="105">
                <a:latin typeface="Times New Roman" pitchFamily="0" charset="1"/>
              </a:rPr>
              <a:t> </a:t>
            </a:r>
            <a:r>
              <a:rPr lang="ru-RU" sz="1403" baseline="0" b="0" i="0" dirty="0" spc="0">
                <a:latin typeface="Times New Roman" pitchFamily="0" charset="1"/>
              </a:rPr>
              <a:t>Не</a:t>
            </a:r>
            <a:r>
              <a:rPr lang="ru-RU" sz="1403" baseline="0" b="0" i="0" dirty="0" spc="103">
                <a:latin typeface="Times New Roman" pitchFamily="0" charset="1"/>
              </a:rPr>
              <a:t> </a:t>
            </a:r>
            <a:r>
              <a:rPr lang="ru-RU" sz="1403" baseline="0" b="0" i="0" dirty="0" spc="0">
                <a:latin typeface="Times New Roman" pitchFamily="0" charset="1"/>
              </a:rPr>
              <a:t>вс</a:t>
            </a:r>
            <a:r>
              <a:rPr lang="ru-RU" sz="1403" baseline="0" b="0" i="0" dirty="0" spc="-15">
                <a:latin typeface="Times New Roman" pitchFamily="0" charset="1"/>
              </a:rPr>
              <a:t>е</a:t>
            </a:r>
            <a:r>
              <a:rPr lang="ru-RU" sz="1403" baseline="0" b="0" i="0" dirty="0" spc="103">
                <a:latin typeface="Times New Roman" pitchFamily="0" charset="1"/>
              </a:rPr>
              <a:t> </a:t>
            </a:r>
            <a:r>
              <a:rPr lang="ru-RU" sz="1403" baseline="0" b="0" i="0" dirty="0" spc="0">
                <a:latin typeface="Times New Roman" pitchFamily="0" charset="1"/>
              </a:rPr>
              <a:t>с</a:t>
            </a:r>
            <a:r>
              <a:rPr lang="ru-RU" sz="1403" baseline="0" b="0" i="0" dirty="0" spc="-13">
                <a:latin typeface="Times New Roman" pitchFamily="0" charset="1"/>
              </a:rPr>
              <a:t>м</a:t>
            </a:r>
            <a:r>
              <a:rPr lang="ru-RU" sz="1403" baseline="0" b="0" i="0" dirty="0" spc="0">
                <a:latin typeface="Times New Roman" pitchFamily="0" charset="1"/>
              </a:rPr>
              <a:t>огли</a:t>
            </a:r>
            <a:r>
              <a:rPr lang="ru-RU" sz="1403" baseline="0" b="0" i="0" dirty="0" spc="103">
                <a:latin typeface="Times New Roman" pitchFamily="0" charset="1"/>
              </a:rPr>
              <a:t> </a:t>
            </a:r>
            <a:r>
              <a:rPr lang="ru-RU" sz="1403" baseline="0" b="0" i="0" dirty="0" spc="0">
                <a:latin typeface="Times New Roman" pitchFamily="0" charset="1"/>
              </a:rPr>
              <a:t>привести при</a:t>
            </a:r>
            <a:r>
              <a:rPr lang="ru-RU" sz="1403" baseline="0" b="0" i="0" dirty="0" spc="-13">
                <a:latin typeface="Times New Roman" pitchFamily="0" charset="1"/>
              </a:rPr>
              <a:t>м</a:t>
            </a:r>
            <a:r>
              <a:rPr lang="ru-RU" sz="1403" baseline="0" b="0" i="0" dirty="0" spc="0">
                <a:latin typeface="Times New Roman" pitchFamily="0" charset="1"/>
              </a:rPr>
              <a:t>еры</a:t>
            </a:r>
            <a:r>
              <a:rPr lang="ru-RU" sz="1403" baseline="0" b="0" i="0" dirty="0" spc="104">
                <a:latin typeface="Times New Roman" pitchFamily="0" charset="1"/>
              </a:rPr>
              <a:t> </a:t>
            </a:r>
            <a:r>
              <a:rPr lang="ru-RU" sz="1403" baseline="0" b="0" i="0" dirty="0" spc="-12">
                <a:latin typeface="Times New Roman" pitchFamily="0" charset="1"/>
              </a:rPr>
              <a:t>с</a:t>
            </a:r>
            <a:r>
              <a:rPr lang="ru-RU" sz="1403" baseline="0" b="0" i="0" dirty="0" spc="0">
                <a:latin typeface="Times New Roman" pitchFamily="0" charset="1"/>
              </a:rPr>
              <a:t>частья,</a:t>
            </a:r>
            <a:r>
              <a:rPr lang="ru-RU" sz="1403" baseline="0" b="0" i="0" dirty="0" spc="101">
                <a:latin typeface="Times New Roman" pitchFamily="0" charset="1"/>
              </a:rPr>
              <a:t> </a:t>
            </a:r>
            <a:r>
              <a:rPr lang="ru-RU" sz="1403" baseline="0" b="0" i="0" dirty="0" spc="0">
                <a:latin typeface="Times New Roman" pitchFamily="0" charset="1"/>
              </a:rPr>
              <a:t>но</a:t>
            </a:r>
            <a:r>
              <a:rPr lang="ru-RU" sz="1403" baseline="0" b="0" i="0" dirty="0" spc="103">
                <a:latin typeface="Times New Roman" pitchFamily="0" charset="1"/>
              </a:rPr>
              <a:t> </a:t>
            </a:r>
            <a:r>
              <a:rPr lang="ru-RU" sz="1403" baseline="0" b="0" i="0" dirty="0" spc="-19">
                <a:latin typeface="Times New Roman" pitchFamily="0" charset="1"/>
              </a:rPr>
              <a:t>у</a:t>
            </a:r>
            <a:r>
              <a:rPr lang="ru-RU" sz="1403" baseline="0" b="0" i="0" dirty="0" spc="103">
                <a:latin typeface="Times New Roman" pitchFamily="0" charset="1"/>
              </a:rPr>
              <a:t> </a:t>
            </a:r>
            <a:r>
              <a:rPr lang="ru-RU" sz="1403" baseline="0" b="0" i="0" dirty="0" spc="0">
                <a:latin typeface="Times New Roman" pitchFamily="0" charset="1"/>
              </a:rPr>
              <a:t>на</a:t>
            </a:r>
            <a:r>
              <a:rPr lang="ru-RU" sz="1403" baseline="0" b="0" i="0" dirty="0" spc="-12">
                <a:latin typeface="Times New Roman" pitchFamily="0" charset="1"/>
              </a:rPr>
              <a:t>с</a:t>
            </a:r>
            <a:r>
              <a:rPr lang="ru-RU" sz="1403" baseline="0" b="0" i="0" dirty="0" spc="103">
                <a:latin typeface="Times New Roman" pitchFamily="0" charset="1"/>
              </a:rPr>
              <a:t> </a:t>
            </a:r>
            <a:r>
              <a:rPr lang="ru-RU" sz="1403" baseline="0" b="0" i="0" dirty="0" spc="0">
                <a:latin typeface="Times New Roman" pitchFamily="0" charset="1"/>
              </a:rPr>
              <a:t>есть</a:t>
            </a:r>
            <a:r>
              <a:rPr lang="ru-RU" sz="1403" baseline="0" b="0" i="0" dirty="0" spc="103">
                <a:latin typeface="Times New Roman" pitchFamily="0" charset="1"/>
              </a:rPr>
              <a:t> </a:t>
            </a:r>
            <a:r>
              <a:rPr lang="ru-RU" sz="1403" baseline="0" b="0" i="0" dirty="0" spc="-15">
                <a:latin typeface="Times New Roman" pitchFamily="0" charset="1"/>
              </a:rPr>
              <a:t>в</a:t>
            </a:r>
            <a:r>
              <a:rPr lang="ru-RU" sz="1403" baseline="0" b="0" i="0" dirty="0" spc="0">
                <a:latin typeface="Times New Roman" pitchFamily="0" charset="1"/>
              </a:rPr>
              <a:t>озможност</a:t>
            </a:r>
            <a:r>
              <a:rPr lang="ru-RU" sz="1403" baseline="0" b="0" i="0" dirty="0" spc="-17">
                <a:latin typeface="Times New Roman" pitchFamily="0" charset="1"/>
              </a:rPr>
              <a:t>ь </a:t>
            </a:r>
          </a:p>
        </p:txBody>
      </p:sp>
      <p:sp>
        <p:nvSpPr>
          <p:cNvPr id="215" name="Rectangle 215"/>
          <p:cNvSpPr/>
          <p:nvPr/>
        </p:nvSpPr>
        <p:spPr>
          <a:xfrm rot="0" flipH="0" flipV="0">
            <a:off x="1080820" y="7032776"/>
            <a:ext cx="5979559" cy="471559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ru-RU" sz="1403" baseline="0" b="0" i="0" dirty="0" spc="0">
                <a:latin typeface="Times New Roman" pitchFamily="0" charset="1"/>
              </a:rPr>
              <a:t>прой</a:t>
            </a:r>
            <a:r>
              <a:rPr lang="ru-RU" sz="1403" baseline="0" b="0" i="0" dirty="0" spc="-15">
                <a:latin typeface="Times New Roman" pitchFamily="0" charset="1"/>
              </a:rPr>
              <a:t>т</a:t>
            </a:r>
            <a:r>
              <a:rPr lang="ru-RU" sz="1403" baseline="0" b="0" i="0" dirty="0" spc="0">
                <a:latin typeface="Times New Roman" pitchFamily="0" charset="1"/>
              </a:rPr>
              <a:t>и этот п</a:t>
            </a:r>
            <a:r>
              <a:rPr lang="ru-RU" sz="1403" baseline="0" b="0" i="0" dirty="0" spc="-16">
                <a:latin typeface="Times New Roman" pitchFamily="0" charset="1"/>
              </a:rPr>
              <a:t>у</a:t>
            </a:r>
            <a:r>
              <a:rPr lang="ru-RU" sz="1403" baseline="0" b="0" i="0" dirty="0" spc="0">
                <a:latin typeface="Times New Roman" pitchFamily="0" charset="1"/>
              </a:rPr>
              <a:t>ть вместе. Обс</a:t>
            </a:r>
            <a:r>
              <a:rPr lang="ru-RU" sz="1403" baseline="0" b="0" i="0" dirty="0" spc="-17">
                <a:latin typeface="Times New Roman" pitchFamily="0" charset="1"/>
              </a:rPr>
              <a:t>у</a:t>
            </a:r>
            <a:r>
              <a:rPr lang="ru-RU" sz="1403" baseline="0" b="0" i="0" dirty="0" spc="0">
                <a:latin typeface="Times New Roman" pitchFamily="0" charset="1"/>
              </a:rPr>
              <a:t>дить, какие </a:t>
            </a:r>
            <a:r>
              <a:rPr lang="ru-RU" sz="1403" baseline="0" b="0" i="0" dirty="0" spc="-19">
                <a:latin typeface="Times New Roman" pitchFamily="0" charset="1"/>
              </a:rPr>
              <a:t>у</a:t>
            </a:r>
            <a:r>
              <a:rPr lang="ru-RU" sz="1403" baseline="0" b="0" i="0" dirty="0" spc="0">
                <a:latin typeface="Times New Roman" pitchFamily="0" charset="1"/>
              </a:rPr>
              <a:t>влечения есть </a:t>
            </a:r>
            <a:r>
              <a:rPr lang="ru-RU" sz="1403" baseline="0" b="0" i="0" dirty="0" spc="-19">
                <a:latin typeface="Times New Roman" pitchFamily="0" charset="1"/>
              </a:rPr>
              <a:t>у</a:t>
            </a:r>
            <a:r>
              <a:rPr lang="ru-RU" sz="1403" baseline="0" b="0" i="0" dirty="0" spc="0">
                <a:latin typeface="Times New Roman" pitchFamily="0" charset="1"/>
              </a:rPr>
              <a:t> каждо</a:t>
            </a:r>
            <a:r>
              <a:rPr lang="ru-RU" sz="1403" baseline="0" b="0" i="0" dirty="0" spc="-12">
                <a:latin typeface="Times New Roman" pitchFamily="0" charset="1"/>
              </a:rPr>
              <a:t>г</a:t>
            </a:r>
            <a:r>
              <a:rPr lang="ru-RU" sz="1403" baseline="0" b="0" i="0" dirty="0" spc="0">
                <a:latin typeface="Times New Roman" pitchFamily="0" charset="1"/>
              </a:rPr>
              <a:t>о, и ком</a:t>
            </a:r>
            <a:r>
              <a:rPr lang="ru-RU" sz="1403" baseline="0" b="0" i="0" dirty="0" spc="-19">
                <a:latin typeface="Times New Roman" pitchFamily="0" charset="1"/>
              </a:rPr>
              <a:t>у</a:t>
            </a:r>
            <a:r>
              <a:rPr lang="ru-RU" sz="1403" baseline="0" b="0" i="0" dirty="0" spc="0">
                <a:latin typeface="Times New Roman" pitchFamily="0" charset="1"/>
              </a:rPr>
              <a:t> и </a:t>
            </a:r>
          </a:p>
          <a:p>
            <a:pPr marL="0">
              <a:lnSpc>
                <a:spcPts val="1847"/>
              </a:lnSpc>
            </a:pPr>
            <a:r>
              <a:rPr lang="ru-RU" sz="1403" baseline="0" b="0" i="0" dirty="0" spc="0">
                <a:latin typeface="Times New Roman" pitchFamily="0" charset="1"/>
              </a:rPr>
              <a:t>как</a:t>
            </a:r>
            <a:r>
              <a:rPr lang="ru-RU" sz="1403" baseline="0" b="0" i="0" dirty="0" spc="-15">
                <a:latin typeface="Times New Roman" pitchFamily="0" charset="1"/>
              </a:rPr>
              <a:t>у</a:t>
            </a:r>
            <a:r>
              <a:rPr lang="ru-RU" sz="1403" baseline="0" b="0" i="0" dirty="0" spc="0">
                <a:latin typeface="Times New Roman" pitchFamily="0" charset="1"/>
              </a:rPr>
              <a:t>ю пользу мог</a:t>
            </a:r>
            <a:r>
              <a:rPr lang="ru-RU" sz="1403" baseline="0" b="0" i="0" dirty="0" spc="-16">
                <a:latin typeface="Times New Roman" pitchFamily="0" charset="1"/>
              </a:rPr>
              <a:t>у</a:t>
            </a:r>
            <a:r>
              <a:rPr lang="ru-RU" sz="1403" baseline="0" b="0" i="0" dirty="0" spc="0">
                <a:latin typeface="Times New Roman" pitchFamily="0" charset="1"/>
              </a:rPr>
              <a:t>т они принес</a:t>
            </a:r>
            <a:r>
              <a:rPr lang="ru-RU" sz="1403" baseline="0" b="0" i="0" dirty="0" spc="-13">
                <a:latin typeface="Times New Roman" pitchFamily="0" charset="1"/>
              </a:rPr>
              <a:t>т</a:t>
            </a:r>
            <a:r>
              <a:rPr lang="ru-RU" sz="1403" baseline="0" b="0" i="0" dirty="0" spc="0">
                <a:latin typeface="Times New Roman" pitchFamily="0" charset="1"/>
              </a:rPr>
              <a:t>и.</a:t>
            </a:r>
            <a:r>
              <a:rPr lang="ru-RU" sz="1403" baseline="0" b="0" i="0" dirty="0" spc="0">
                <a:latin typeface="Times New Roman" pitchFamily="0" charset="1"/>
              </a:rPr>
              <a:t> </a:t>
            </a:r>
          </a:p>
        </p:txBody>
      </p:sp>
    </p:spTree>
  </p:cSld>
  <p:clrMapOvr>
    <a:masterClrMapping/>
  </p:clrMapOvr>
</p:sld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Application>Microsoft Office PowerPoint</Application>
  <PresentationFormat>Custom</PresentationFormat>
  <Slides>6</Slides>
  <Notes>0</Notes>
  <HiddenSlides>0</HiddenSlides>
  <ScaleCrop>false</ScaleCrop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</cp:coreProperties>
</file>