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  <p:sldId id="258" r:id="R10026"/>
    <p:sldId id="259" r:id="R10027"/>
    <p:sldId id="260" r:id="R10028"/>
    <p:sldId id="261" r:id="R10029"/>
  </p:sldIdLst>
  <p:sldSz cx="7560564" cy="10692383" type="custom"/>
  <p:notesSz cx="7560564" cy="10692383"/>
  <p:embeddedFontLst>
    <p:embeddedFont>
      <p:font typeface="Times New Roman" charset="1"/>
      <p:regular xmlns:r="http://schemas.openxmlformats.org/officeDocument/2006/relationships" r:id="rId112"/>
    </p:embeddedFont>
    <p:embeddedFont>
      <p:font typeface="Times New Roman,Bold" charset="1"/>
      <p:bold xmlns:r="http://schemas.openxmlformats.org/officeDocument/2006/relationships" r:id="rId140"/>
    </p:embeddedFont>
    <p:embeddedFont>
      <p:font typeface="Times New Roman,Italic" charset="1"/>
      <p:italic xmlns:r="http://schemas.openxmlformats.org/officeDocument/2006/relationships" r:id="rId102"/>
    </p:embeddedFont>
  </p:embeddedFontLst>
  <p:defaultTextStyle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102" Type="http://schemas.openxmlformats.org/officeDocument/2006/relationships/font" Target="fonts/font1.fntdata"/><Relationship Id="rId112" Type="http://schemas.openxmlformats.org/officeDocument/2006/relationships/font" Target="fonts/font2.fntdata"/><Relationship Id="rId140" Type="http://schemas.openxmlformats.org/officeDocument/2006/relationships/font" Target="fonts/font3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Relationship Id="R10026" Type="http://schemas.openxmlformats.org/officeDocument/2006/relationships/slide" Target="slides/slide3.xml"/><Relationship Id="R10027" Type="http://schemas.openxmlformats.org/officeDocument/2006/relationships/slide" Target="slides/slide4.xml"/><Relationship Id="R10028" Type="http://schemas.openxmlformats.org/officeDocument/2006/relationships/slide" Target="slides/slide5.xml"/><Relationship Id="R10029" Type="http://schemas.openxmlformats.org/officeDocument/2006/relationships/slide" Target="slides/slide6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Rectangle 100"/>
          <p:cNvSpPr/>
          <p:nvPr/>
        </p:nvSpPr>
        <p:spPr>
          <a:xfrm rot="0" flipH="0" flipV="0">
            <a:off x="4051680" y="685570"/>
            <a:ext cx="4457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01" name="Rectangle 101"/>
          <p:cNvSpPr/>
          <p:nvPr/>
        </p:nvSpPr>
        <p:spPr>
          <a:xfrm rot="0" flipH="0" flipV="0">
            <a:off x="1080820" y="918996"/>
            <a:ext cx="5981876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Н.</a:t>
            </a:r>
            <a:r>
              <a:rPr lang="ru-RU" sz="1403" baseline="0" b="0" i="1" dirty="0" spc="35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М.</a:t>
            </a:r>
            <a:r>
              <a:rPr lang="ru-RU" sz="1403" baseline="0" b="0" i="1" dirty="0" spc="35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Родионова,</a:t>
            </a:r>
            <a:r>
              <a:rPr lang="ru-RU" sz="1403" baseline="0" b="0" i="1" dirty="0" spc="34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АНО</a:t>
            </a:r>
            <a:r>
              <a:rPr lang="ru-RU" sz="1403" baseline="0" b="0" i="1" dirty="0" spc="35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Центр</a:t>
            </a:r>
            <a:r>
              <a:rPr lang="ru-RU" sz="1403" baseline="0" b="0" i="1" dirty="0" spc="35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развития</a:t>
            </a:r>
            <a:r>
              <a:rPr lang="ru-RU" sz="1403" baseline="0" b="0" i="1" dirty="0" spc="35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интелл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ктуал</a:t>
            </a:r>
            <a:r>
              <a:rPr lang="ru-RU" sz="1403" baseline="0" b="0" i="1" dirty="0" spc="-12">
                <a:latin typeface="Times New Roman,Italic" pitchFamily="0" charset="1"/>
              </a:rPr>
              <a:t>ь</a:t>
            </a:r>
            <a:r>
              <a:rPr lang="ru-RU" sz="1403" baseline="0" b="0" i="1" dirty="0" spc="0">
                <a:latin typeface="Times New Roman,Italic" pitchFamily="0" charset="1"/>
              </a:rPr>
              <a:t>ных</a:t>
            </a:r>
            <a:r>
              <a:rPr lang="ru-RU" sz="1403" baseline="0" b="0" i="1" dirty="0" spc="35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35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творчески</a:t>
            </a:r>
            <a:r>
              <a:rPr lang="ru-RU" sz="1403" baseline="0" b="0" i="1" dirty="0" spc="-12">
                <a:latin typeface="Times New Roman,Italic" pitchFamily="0" charset="1"/>
              </a:rPr>
              <a:t>х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способ</a:t>
            </a:r>
            <a:r>
              <a:rPr lang="ru-RU" sz="1403" baseline="0" b="0" i="1" dirty="0" spc="-12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остей</a:t>
            </a:r>
            <a:r>
              <a:rPr lang="ru-RU" sz="1403" baseline="0" b="0" i="1" dirty="0" spc="-1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«Интелрост»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103" name="Rectangle 103"/>
          <p:cNvSpPr/>
          <p:nvPr/>
        </p:nvSpPr>
        <p:spPr>
          <a:xfrm rot="0" flipH="0" flipV="0">
            <a:off x="1080820" y="1388388"/>
            <a:ext cx="4457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04" name="Rectangle 104"/>
          <p:cNvSpPr/>
          <p:nvPr/>
        </p:nvSpPr>
        <p:spPr>
          <a:xfrm rot="0" flipH="0" flipV="0">
            <a:off x="1080820" y="1624608"/>
            <a:ext cx="4457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05" name="Rectangle 105"/>
          <p:cNvSpPr/>
          <p:nvPr/>
        </p:nvSpPr>
        <p:spPr>
          <a:xfrm rot="0" flipH="0" flipV="0">
            <a:off x="1588261" y="1862352"/>
            <a:ext cx="4969636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Методи</a:t>
            </a:r>
            <a:r>
              <a:rPr lang="ru-RU" sz="1403" baseline="0" b="1" i="0" dirty="0" spc="-12">
                <a:latin typeface="Times New Roman" pitchFamily="0" charset="1"/>
              </a:rPr>
              <a:t>ч</a:t>
            </a:r>
            <a:r>
              <a:rPr lang="ru-RU" sz="1403" baseline="0" b="1" i="0" dirty="0" spc="0">
                <a:latin typeface="Times New Roman" pitchFamily="0" charset="1"/>
              </a:rPr>
              <a:t>еские ре</a:t>
            </a:r>
            <a:r>
              <a:rPr lang="ru-RU" sz="1403" baseline="0" b="1" i="0" dirty="0" spc="-20">
                <a:latin typeface="Times New Roman" pitchFamily="0" charset="1"/>
              </a:rPr>
              <a:t>к</a:t>
            </a:r>
            <a:r>
              <a:rPr lang="ru-RU" sz="1403" baseline="0" b="1" i="0" dirty="0" spc="0">
                <a:latin typeface="Times New Roman" pitchFamily="0" charset="1"/>
              </a:rPr>
              <a:t>омен</a:t>
            </a:r>
            <a:r>
              <a:rPr lang="ru-RU" sz="1403" baseline="0" b="1" i="0" dirty="0" spc="-15">
                <a:latin typeface="Times New Roman" pitchFamily="0" charset="1"/>
              </a:rPr>
              <a:t>д</a:t>
            </a:r>
            <a:r>
              <a:rPr lang="ru-RU" sz="1403" baseline="0" b="1" i="0" dirty="0" spc="0">
                <a:latin typeface="Times New Roman" pitchFamily="0" charset="1"/>
              </a:rPr>
              <a:t>ации для проведения классного</a:t>
            </a:r>
            <a:r>
              <a:rPr lang="ru-RU" sz="1403" baseline="0" b="1" i="0" dirty="0" spc="-16">
                <a:latin typeface="Times New Roman" pitchFamily="0" charset="1"/>
              </a:rPr>
              <a:t> </a:t>
            </a:r>
            <a:r>
              <a:rPr lang="ru-RU" sz="1403" baseline="0" b="1" i="0" dirty="0" spc="0">
                <a:latin typeface="Times New Roman" pitchFamily="0" charset="1"/>
              </a:rPr>
              <a:t>ча</a:t>
            </a:r>
            <a:r>
              <a:rPr lang="ru-RU" sz="1403" baseline="0" b="1" i="0" dirty="0" spc="-12">
                <a:latin typeface="Times New Roman" pitchFamily="0" charset="1"/>
              </a:rPr>
              <a:t>с</a:t>
            </a:r>
            <a:r>
              <a:rPr lang="ru-RU" sz="1403" baseline="0" b="1" i="0" dirty="0" spc="0">
                <a:latin typeface="Times New Roman" pitchFamily="0" charset="1"/>
              </a:rPr>
              <a:t>а</a:t>
            </a:r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  <a:p>
            <a:pPr marL="960501">
              <a:lnSpc>
                <a:spcPts val="1847"/>
              </a:lnSpc>
            </a:pPr>
            <a:r>
              <a:rPr lang="ru-RU" sz="1403" baseline="0" b="1" i="0" dirty="0" spc="0">
                <a:latin typeface="Times New Roman" pitchFamily="0" charset="1"/>
              </a:rPr>
              <a:t>(</a:t>
            </a:r>
            <a:r>
              <a:rPr lang="ru-RU" sz="1403" baseline="0" b="1" i="0" dirty="0" spc="0">
                <a:latin typeface="Times New Roman" pitchFamily="0" charset="1"/>
              </a:rPr>
              <a:t>занятия по </a:t>
            </a:r>
            <a:r>
              <a:rPr lang="ru-RU" sz="1403" baseline="0" b="1" i="0" dirty="0" spc="-17">
                <a:latin typeface="Times New Roman" pitchFamily="0" charset="1"/>
              </a:rPr>
              <a:t>в</a:t>
            </a:r>
            <a:r>
              <a:rPr lang="ru-RU" sz="1403" baseline="0" b="1" i="0" dirty="0" spc="0">
                <a:latin typeface="Times New Roman" pitchFamily="0" charset="1"/>
              </a:rPr>
              <a:t>оспитанию и развитию)</a:t>
            </a:r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06" name="Rectangle 106"/>
          <p:cNvSpPr/>
          <p:nvPr/>
        </p:nvSpPr>
        <p:spPr>
          <a:xfrm rot="0" flipH="0" flipV="0">
            <a:off x="1080820" y="2328696"/>
            <a:ext cx="4457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07" name="Rectangle 107"/>
          <p:cNvSpPr/>
          <p:nvPr/>
        </p:nvSpPr>
        <p:spPr>
          <a:xfrm rot="0" flipH="0" flipV="0">
            <a:off x="1530350" y="2564915"/>
            <a:ext cx="1893569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Фильм:</a:t>
            </a:r>
            <a:r>
              <a:rPr lang="ru-RU" sz="1403" baseline="0" b="1" i="0" dirty="0" spc="-15">
                <a:latin typeface="Times New Roman" pitchFamily="0" charset="1"/>
              </a:rPr>
              <a:t> </a:t>
            </a:r>
            <a:r>
              <a:rPr lang="ru-RU" sz="1403" baseline="0" b="1" i="0" dirty="0" spc="0">
                <a:latin typeface="Times New Roman" pitchFamily="0" charset="1"/>
              </a:rPr>
              <a:t>«</a:t>
            </a:r>
            <a:r>
              <a:rPr lang="ru-RU" sz="1403" baseline="0" b="0" i="0" dirty="0" spc="0">
                <a:latin typeface="Times New Roman" pitchFamily="0" charset="1"/>
              </a:rPr>
              <a:t>Живой город</a:t>
            </a:r>
            <a:r>
              <a:rPr lang="ru-RU" sz="1403" baseline="0" b="0" i="0" dirty="0" spc="-19">
                <a:latin typeface="Times New Roman" pitchFamily="0" charset="1"/>
              </a:rPr>
              <a:t>»</a:t>
            </a:r>
            <a:r>
              <a:rPr lang="ru-RU" sz="1403" baseline="0" b="0" i="0" dirty="0" spc="-19">
                <a:latin typeface="Times New Roman" pitchFamily="0" charset="1"/>
              </a:rPr>
              <a:t> </a:t>
            </a:r>
          </a:p>
        </p:txBody>
      </p:sp>
      <p:sp>
        <p:nvSpPr>
          <p:cNvPr id="108" name="Rectangle 108"/>
          <p:cNvSpPr/>
          <p:nvPr/>
        </p:nvSpPr>
        <p:spPr>
          <a:xfrm rot="0" flipH="0" flipV="0">
            <a:off x="1530350" y="2876192"/>
            <a:ext cx="116052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Тема: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Счасть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-12">
                <a:latin typeface="Times New Roman" pitchFamily="0" charset="1"/>
              </a:rPr>
              <a:t> </a:t>
            </a:r>
          </a:p>
        </p:txBody>
      </p:sp>
      <p:sp>
        <p:nvSpPr>
          <p:cNvPr id="109" name="Rectangle 109"/>
          <p:cNvSpPr/>
          <p:nvPr/>
        </p:nvSpPr>
        <p:spPr>
          <a:xfrm rot="0" flipH="0" flipV="0">
            <a:off x="1530350" y="3190137"/>
            <a:ext cx="944118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Аннотаци</a:t>
            </a:r>
            <a:r>
              <a:rPr lang="ru-RU" sz="1403" baseline="0" b="1" i="0" dirty="0" spc="-11">
                <a:latin typeface="Times New Roman" pitchFamily="0" charset="1"/>
              </a:rPr>
              <a:t>я</a:t>
            </a:r>
            <a:r>
              <a:rPr lang="ru-RU" sz="1403" baseline="0" b="1" i="0" dirty="0" spc="-11">
                <a:latin typeface="Times New Roman" pitchFamily="0" charset="1"/>
              </a:rPr>
              <a:t> </a:t>
            </a:r>
          </a:p>
        </p:txBody>
      </p:sp>
      <p:sp>
        <p:nvSpPr>
          <p:cNvPr id="110" name="Rectangle 110"/>
          <p:cNvSpPr/>
          <p:nvPr/>
        </p:nvSpPr>
        <p:spPr>
          <a:xfrm rot="0" flipH="0" flipV="0">
            <a:off x="1530350" y="3423309"/>
            <a:ext cx="553656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Методические 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комендации д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я орг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низации воспитател</a:t>
            </a:r>
            <a:r>
              <a:rPr lang="ru-RU" sz="1403" baseline="0" b="0" i="0" dirty="0" spc="-17">
                <a:latin typeface="Times New Roman" pitchFamily="0" charset="1"/>
              </a:rPr>
              <a:t>ь</a:t>
            </a:r>
            <a:r>
              <a:rPr lang="ru-RU" sz="1403" baseline="0" b="0" i="0" dirty="0" spc="0">
                <a:latin typeface="Times New Roman" pitchFamily="0" charset="1"/>
              </a:rPr>
              <a:t>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з</a:t>
            </a:r>
            <a:r>
              <a:rPr lang="ru-RU" sz="1403" baseline="0" b="0" i="0" dirty="0" spc="-15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ня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ия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11" name="Rectangle 111"/>
          <p:cNvSpPr/>
          <p:nvPr/>
        </p:nvSpPr>
        <p:spPr>
          <a:xfrm rot="0" flipH="0" flipV="0">
            <a:off x="1080820" y="3658004"/>
            <a:ext cx="5986094" cy="9424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по</a:t>
            </a:r>
            <a:r>
              <a:rPr lang="ru-RU" sz="1403" baseline="0" b="0" i="0" dirty="0" spc="21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правлениям</a:t>
            </a:r>
            <a:r>
              <a:rPr lang="ru-RU" sz="1403" baseline="0" b="0" i="0" dirty="0" spc="2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нравств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о,</a:t>
            </a:r>
            <a:r>
              <a:rPr lang="ru-RU" sz="1403" baseline="0" b="0" i="0" dirty="0" spc="220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оциально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о,</a:t>
            </a:r>
            <a:r>
              <a:rPr lang="ru-RU" sz="1403" baseline="0" b="0" i="0" dirty="0" spc="20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об</a:t>
            </a:r>
            <a:r>
              <a:rPr lang="ru-RU" sz="1403" baseline="0" b="0" i="0" dirty="0" spc="-13">
                <a:latin typeface="Times New Roman" pitchFamily="0" charset="1"/>
              </a:rPr>
              <a:t>щ</a:t>
            </a:r>
            <a:r>
              <a:rPr lang="ru-RU" sz="1403" baseline="0" b="0" i="0" dirty="0" spc="0">
                <a:latin typeface="Times New Roman" pitchFamily="0" charset="1"/>
              </a:rPr>
              <a:t>ек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льт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рного</a:t>
            </a:r>
            <a:r>
              <a:rPr lang="ru-RU" sz="1403" baseline="0" b="0" i="0" dirty="0" spc="22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раз</a:t>
            </a:r>
            <a:r>
              <a:rPr lang="ru-RU" sz="1403" baseline="0" b="0" i="0" dirty="0" spc="-17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ития</a:t>
            </a:r>
            <a:r>
              <a:rPr lang="ru-RU" sz="1403" baseline="0" b="0" i="0" dirty="0" spc="226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в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рамках</a:t>
            </a:r>
            <a:r>
              <a:rPr lang="ru-RU" sz="1403" baseline="0" b="0" i="0" dirty="0" spc="27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реа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изации</a:t>
            </a:r>
            <a:r>
              <a:rPr lang="ru-RU" sz="1403" baseline="0" b="0" i="0" dirty="0" spc="29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раммы</a:t>
            </a:r>
            <a:r>
              <a:rPr lang="ru-RU" sz="1403" baseline="0" b="0" i="0" dirty="0" spc="28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воспитания</a:t>
            </a:r>
            <a:r>
              <a:rPr lang="ru-RU" sz="1403" baseline="0" b="0" i="0" dirty="0" spc="28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«Кино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роки</a:t>
            </a:r>
            <a:r>
              <a:rPr lang="ru-RU" sz="1403" baseline="0" b="0" i="0" dirty="0" spc="27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28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школ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х</a:t>
            </a:r>
            <a:r>
              <a:rPr lang="ru-RU" sz="1403" baseline="0" b="0" i="0" dirty="0" spc="28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России»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пос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ящены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опро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67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формиро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ания</a:t>
            </a:r>
            <a:r>
              <a:rPr lang="ru-RU" sz="1403" baseline="0" b="0" i="0" dirty="0" spc="657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школьников</a:t>
            </a:r>
            <a:r>
              <a:rPr lang="ru-RU" sz="1403" baseline="0" b="0" i="0" dirty="0" spc="67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5</a:t>
            </a:r>
            <a:r>
              <a:rPr lang="ru-RU" sz="1403" baseline="0" b="0" i="0" dirty="0" spc="-12">
                <a:latin typeface="Times New Roman" pitchFamily="0" charset="1"/>
              </a:rPr>
              <a:t>-</a:t>
            </a:r>
            <a:r>
              <a:rPr lang="ru-RU" sz="1403" baseline="0" b="0" i="0" dirty="0" spc="0">
                <a:latin typeface="Times New Roman" pitchFamily="0" charset="1"/>
              </a:rPr>
              <a:t>9</a:t>
            </a:r>
            <a:r>
              <a:rPr lang="ru-RU" sz="1403" baseline="0" b="0" i="0" dirty="0" spc="6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классов</a:t>
            </a:r>
            <a:r>
              <a:rPr lang="ru-RU" sz="1403" baseline="0" b="0" i="0" dirty="0" spc="64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поня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ия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«счастье» как одно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из базо</a:t>
            </a:r>
            <a:r>
              <a:rPr lang="ru-RU" sz="1403" baseline="0" b="0" i="0" dirty="0" spc="-12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качес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ва личнос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и. 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13" name="Rectangle 113"/>
          <p:cNvSpPr/>
          <p:nvPr/>
        </p:nvSpPr>
        <p:spPr>
          <a:xfrm rot="0" flipH="0" flipV="0">
            <a:off x="1080820" y="4598313"/>
            <a:ext cx="5982432" cy="14121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>
              <a:tabLst>
                <a:tab pos="1920570" algn="l"/>
                <a:tab pos="3452413" algn="l"/>
                <a:tab pos="5044347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Реко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енд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ции 	пр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дназначены 	педагогически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 	р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бо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никам </a:t>
            </a:r>
          </a:p>
          <a:p>
            <a:pPr marL="0">
              <a:lnSpc>
                <a:spcPts val="1850"/>
              </a:lnSpc>
              <a:tabLst>
                <a:tab pos="1864210" algn="l"/>
                <a:tab pos="2998605" algn="l"/>
                <a:tab pos="3876237" algn="l"/>
                <a:tab pos="4663645" algn="l"/>
                <a:tab pos="5093189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об</a:t>
            </a:r>
            <a:r>
              <a:rPr lang="ru-RU" sz="1403" baseline="0" b="0" i="0" dirty="0" spc="-13">
                <a:latin typeface="Times New Roman" pitchFamily="0" charset="1"/>
              </a:rPr>
              <a:t>щ</a:t>
            </a:r>
            <a:r>
              <a:rPr lang="ru-RU" sz="1403" baseline="0" b="0" i="0" dirty="0" spc="0">
                <a:latin typeface="Times New Roman" pitchFamily="0" charset="1"/>
              </a:rPr>
              <a:t>еобразо</a:t>
            </a:r>
            <a:r>
              <a:rPr lang="ru-RU" sz="1403" baseline="0" b="0" i="0" dirty="0" spc="-12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ательных 	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жд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ний, 	являются 	осно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ой 	для 	разработ</a:t>
            </a:r>
            <a:r>
              <a:rPr lang="ru-RU" sz="1403" baseline="0" b="0" i="0" dirty="0" spc="-12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и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собственных ме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одических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 дидак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ических 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ат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риа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ов з</a:t>
            </a:r>
            <a:r>
              <a:rPr lang="ru-RU" sz="1403" baseline="0" b="0" i="0" dirty="0" spc="-15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нятия,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одержани</a:t>
            </a:r>
            <a:r>
              <a:rPr lang="ru-RU" sz="1403" baseline="0" b="0" i="0" dirty="0" spc="-12">
                <a:latin typeface="Times New Roman" pitchFamily="0" charset="1"/>
              </a:rPr>
              <a:t>е </a:t>
            </a:r>
          </a:p>
          <a:p>
            <a:pPr marL="0">
              <a:lnSpc>
                <a:spcPts val="1848"/>
              </a:lnSpc>
              <a:tabLst>
                <a:tab pos="859979" algn="l"/>
                <a:tab pos="1855829" algn="l"/>
                <a:tab pos="2490962" algn="l"/>
                <a:tab pos="3684734" algn="l"/>
                <a:tab pos="4507269" algn="l"/>
                <a:tab pos="5339076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ко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оро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	подчин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но 	це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ям 	дея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ельнос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 	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чителя, 	частны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 	задача</a:t>
            </a:r>
            <a:r>
              <a:rPr lang="ru-RU" sz="1403" baseline="0" b="0" i="0" dirty="0" spc="-13">
                <a:latin typeface="Times New Roman" pitchFamily="0" charset="1"/>
              </a:rPr>
              <a:t>м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воспитательной р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боты,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читывает образовательные по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бнос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 и инт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ре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ы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школьников</a:t>
            </a:r>
            <a:r>
              <a:rPr lang="ru-RU" sz="1403" baseline="0" b="0" i="0" dirty="0" spc="-15">
                <a:latin typeface="Times New Roman" pitchFamily="0" charset="1"/>
              </a:rPr>
              <a:t>.</a:t>
            </a:r>
            <a:r>
              <a:rPr lang="ru-RU" sz="1403" baseline="0" b="0" i="0" dirty="0" spc="-15">
                <a:latin typeface="Times New Roman" pitchFamily="0" charset="1"/>
              </a:rPr>
              <a:t> </a:t>
            </a:r>
          </a:p>
        </p:txBody>
      </p:sp>
      <p:sp>
        <p:nvSpPr>
          <p:cNvPr id="114" name="Rectangle 114"/>
          <p:cNvSpPr/>
          <p:nvPr/>
        </p:nvSpPr>
        <p:spPr>
          <a:xfrm rot="0" flipH="0" flipV="0">
            <a:off x="1530350" y="6089039"/>
            <a:ext cx="1212341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Цели зан</a:t>
            </a:r>
            <a:r>
              <a:rPr lang="ru-RU" sz="1403" baseline="0" b="1" i="0" dirty="0" spc="-19">
                <a:latin typeface="Times New Roman" pitchFamily="0" charset="1"/>
              </a:rPr>
              <a:t>я</a:t>
            </a:r>
            <a:r>
              <a:rPr lang="ru-RU" sz="1403" baseline="0" b="1" i="0" dirty="0" spc="0">
                <a:latin typeface="Times New Roman" pitchFamily="0" charset="1"/>
              </a:rPr>
              <a:t>тия:</a:t>
            </a:r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15" name="Rectangle 115"/>
          <p:cNvSpPr/>
          <p:nvPr/>
        </p:nvSpPr>
        <p:spPr>
          <a:xfrm rot="0" flipH="0" flipV="0">
            <a:off x="1530350" y="6308486"/>
            <a:ext cx="5536219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994262" algn="l"/>
                <a:tab pos="1985654" algn="l"/>
                <a:tab pos="2226013" algn="l"/>
                <a:tab pos="3325639" algn="l"/>
                <a:tab pos="3555656" algn="l"/>
                <a:tab pos="4569967" algn="l"/>
              </a:tabLst>
            </a:pPr>
            <a:r>
              <a:rPr lang="ru-RU" sz="1403" baseline="0" b="0" i="0" dirty="0" spc="0">
                <a:latin typeface="Symbol" pitchFamily="0" charset="1"/>
              </a:rPr>
              <a:t></a:t>
            </a:r>
            <a:r>
              <a:rPr lang="ru-RU" sz="1403" baseline="0" b="0" i="0" dirty="0" spc="389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разви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ие 	го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овно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ти 	и 	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пособнос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 	к 	реа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изации 	т</a:t>
            </a:r>
            <a:r>
              <a:rPr lang="ru-RU" sz="1403" baseline="0" b="0" i="0" dirty="0" spc="-17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орческо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</a:t>
            </a:r>
          </a:p>
        </p:txBody>
      </p:sp>
      <p:sp>
        <p:nvSpPr>
          <p:cNvPr id="116" name="Rectangle 116"/>
          <p:cNvSpPr/>
          <p:nvPr/>
        </p:nvSpPr>
        <p:spPr>
          <a:xfrm rot="0" flipH="0" flipV="0">
            <a:off x="1080820" y="6569099"/>
            <a:ext cx="5984171" cy="706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пот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нциал</a:t>
            </a:r>
            <a:r>
              <a:rPr lang="ru-RU" sz="1403" baseline="0" b="0" i="0" dirty="0" spc="-16">
                <a:latin typeface="Times New Roman" pitchFamily="0" charset="1"/>
              </a:rPr>
              <a:t>а</a:t>
            </a:r>
            <a:r>
              <a:rPr lang="ru-RU" sz="1403" baseline="0" b="0" i="0" dirty="0" spc="59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5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нра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ственной</a:t>
            </a:r>
            <a:r>
              <a:rPr lang="ru-RU" sz="1403" baseline="0" b="0" i="0" dirty="0" spc="58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59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д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етно</a:t>
            </a:r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0">
                <a:latin typeface="Times New Roman" pitchFamily="0" charset="1"/>
              </a:rPr>
              <a:t>прод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ктивной</a:t>
            </a:r>
            <a:r>
              <a:rPr lang="ru-RU" sz="1403" baseline="0" b="0" i="0" dirty="0" spc="59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дея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ельности</a:t>
            </a:r>
            <a:r>
              <a:rPr lang="ru-RU" sz="1403" baseline="0" b="0" i="0" dirty="0" spc="59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2">
                <a:latin typeface="Times New Roman" pitchFamily="0" charset="1"/>
              </a:rPr>
              <a:t>а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основ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орал</a:t>
            </a:r>
            <a:r>
              <a:rPr lang="ru-RU" sz="1403" baseline="0" b="0" i="0" dirty="0" spc="-20">
                <a:latin typeface="Times New Roman" pitchFamily="0" charset="1"/>
              </a:rPr>
              <a:t>ь</a:t>
            </a:r>
            <a:r>
              <a:rPr lang="ru-RU" sz="1403" baseline="0" b="0" i="0" dirty="0" spc="0">
                <a:latin typeface="Times New Roman" pitchFamily="0" charset="1"/>
              </a:rPr>
              <a:t>ных</a:t>
            </a:r>
            <a:r>
              <a:rPr lang="ru-RU" sz="1403" baseline="0" b="0" i="0" dirty="0" spc="1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норм,</a:t>
            </a:r>
            <a:r>
              <a:rPr lang="ru-RU" sz="1403" baseline="0" b="0" i="0" dirty="0" spc="17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образования</a:t>
            </a:r>
            <a:r>
              <a:rPr lang="ru-RU" sz="1403" baseline="0" b="0" i="0" dirty="0" spc="178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ниверсальной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личнос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ной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стано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ки </a:t>
            </a:r>
          </a:p>
          <a:p>
            <a:pPr marL="0">
              <a:lnSpc>
                <a:spcPts val="1851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«стано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иться л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чше»;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17" name="Rectangle 117"/>
          <p:cNvSpPr/>
          <p:nvPr/>
        </p:nvSpPr>
        <p:spPr>
          <a:xfrm rot="0" flipH="0" flipV="0">
            <a:off x="1080820" y="7261367"/>
            <a:ext cx="5985452" cy="9683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Symbol" pitchFamily="0" charset="1"/>
              </a:rPr>
              <a:t></a:t>
            </a:r>
            <a:r>
              <a:rPr lang="ru-RU" sz="1403" baseline="0" b="0" i="0" dirty="0" spc="389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формировани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1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понятия</a:t>
            </a:r>
            <a:r>
              <a:rPr lang="ru-RU" sz="1403" baseline="0" b="0" i="0" dirty="0" spc="14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«счастье»,</a:t>
            </a:r>
            <a:r>
              <a:rPr lang="ru-RU" sz="1403" baseline="0" b="0" i="0" dirty="0" spc="14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понимания</a:t>
            </a:r>
            <a:r>
              <a:rPr lang="ru-RU" sz="1403" baseline="0" b="0" i="0" dirty="0" spc="12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ценности</a:t>
            </a:r>
            <a:r>
              <a:rPr lang="ru-RU" sz="1403" baseline="0" b="0" i="0" dirty="0" spc="14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тренне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</a:t>
            </a:r>
          </a:p>
          <a:p>
            <a:pPr marL="0">
              <a:lnSpc>
                <a:spcPts val="1859"/>
              </a:lnSpc>
              <a:tabLst>
                <a:tab pos="966165" algn="l"/>
                <a:tab pos="1881776" algn="l"/>
                <a:tab pos="2679084" algn="l"/>
                <a:tab pos="3934373" algn="l"/>
                <a:tab pos="5062527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сос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ояния</a:t>
            </a:r>
            <a:r>
              <a:rPr lang="ru-RU" sz="1403" baseline="0" b="0" i="0" dirty="0" spc="0">
                <a:latin typeface="Times New Roman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че</a:t>
            </a:r>
            <a:r>
              <a:rPr lang="ru-RU" sz="1403" baseline="0" b="0" i="0" dirty="0" spc="-15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ов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ка, 	которое 	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ветств</a:t>
            </a:r>
            <a:r>
              <a:rPr lang="ru-RU" sz="1403" baseline="0" b="0" i="0" dirty="0" spc="-22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ет 	наибол</a:t>
            </a:r>
            <a:r>
              <a:rPr lang="ru-RU" sz="1403" baseline="0" b="0" i="0" dirty="0" spc="-17">
                <a:latin typeface="Times New Roman" pitchFamily="0" charset="1"/>
              </a:rPr>
              <a:t>ь</a:t>
            </a:r>
            <a:r>
              <a:rPr lang="ru-RU" sz="1403" baseline="0" b="0" i="0" dirty="0" spc="0">
                <a:latin typeface="Times New Roman" pitchFamily="0" charset="1"/>
              </a:rPr>
              <a:t>шей 	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тренней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довлетвор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666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словия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свое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бытия,</a:t>
            </a:r>
            <a:r>
              <a:rPr lang="ru-RU" sz="1403" baseline="0" b="0" i="0" dirty="0" spc="65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но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ос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ысл</a:t>
            </a:r>
            <a:r>
              <a:rPr lang="ru-RU" sz="1403" baseline="0" b="0" i="0" dirty="0" spc="-16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 </a:t>
            </a:r>
          </a:p>
          <a:p>
            <a:pPr marL="0">
              <a:lnSpc>
                <a:spcPts val="1859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жизни, ос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ществлению свое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че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овеч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ско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назначения</a:t>
            </a:r>
            <a:r>
              <a:rPr lang="ru-RU" sz="1403" baseline="0" b="0" i="0" dirty="0" spc="0">
                <a:latin typeface="Times New Roman" pitchFamily="0" charset="1"/>
              </a:rPr>
              <a:t>; </a:t>
            </a:r>
          </a:p>
        </p:txBody>
      </p:sp>
      <p:sp>
        <p:nvSpPr>
          <p:cNvPr id="118" name="Rectangle 118"/>
          <p:cNvSpPr/>
          <p:nvPr/>
        </p:nvSpPr>
        <p:spPr>
          <a:xfrm rot="0" flipH="0" flipV="0">
            <a:off x="1080820" y="8215391"/>
            <a:ext cx="5981194" cy="4974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>
              <a:tabLst>
                <a:tab pos="1520285" algn="l"/>
                <a:tab pos="2163263" algn="l"/>
                <a:tab pos="3739328" algn="l"/>
                <a:tab pos="4071159" algn="l"/>
                <a:tab pos="5265288" algn="l"/>
              </a:tabLst>
            </a:pPr>
            <a:r>
              <a:rPr lang="ru-RU" sz="1403" baseline="0" b="0" i="0" dirty="0" spc="0">
                <a:latin typeface="Symbol" pitchFamily="0" charset="1"/>
              </a:rPr>
              <a:t></a:t>
            </a:r>
            <a:r>
              <a:rPr lang="ru-RU" sz="1403" baseline="0" b="0" i="0" dirty="0" spc="389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реш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ние 	задач 	об</a:t>
            </a:r>
            <a:r>
              <a:rPr lang="ru-RU" sz="1403" baseline="0" b="0" i="0" dirty="0" spc="-13">
                <a:latin typeface="Times New Roman" pitchFamily="0" charset="1"/>
              </a:rPr>
              <a:t>щ</a:t>
            </a:r>
            <a:r>
              <a:rPr lang="ru-RU" sz="1403" baseline="0" b="0" i="0" dirty="0" spc="0">
                <a:latin typeface="Times New Roman" pitchFamily="0" charset="1"/>
              </a:rPr>
              <a:t>ек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льт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рно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	и 	личностно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	разви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ия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об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чающ</a:t>
            </a:r>
            <a:r>
              <a:rPr lang="ru-RU" sz="1403" baseline="0" b="0" i="0" dirty="0" spc="-12">
                <a:latin typeface="Times New Roman" pitchFamily="0" charset="1"/>
              </a:rPr>
              <a:t>и</a:t>
            </a:r>
            <a:r>
              <a:rPr lang="ru-RU" sz="1403" baseline="0" b="0" i="0" dirty="0" spc="0">
                <a:latin typeface="Times New Roman" pitchFamily="0" charset="1"/>
              </a:rPr>
              <a:t>хся.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19" name="Rectangle 119"/>
          <p:cNvSpPr/>
          <p:nvPr/>
        </p:nvSpPr>
        <p:spPr>
          <a:xfrm rot="0" flipH="0" flipV="0">
            <a:off x="1530350" y="8710700"/>
            <a:ext cx="4457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20" name="Rectangle 120"/>
          <p:cNvSpPr/>
          <p:nvPr/>
        </p:nvSpPr>
        <p:spPr>
          <a:xfrm rot="0" flipH="0" flipV="0">
            <a:off x="1530350" y="9024898"/>
            <a:ext cx="667893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За</a:t>
            </a:r>
            <a:r>
              <a:rPr lang="ru-RU" sz="1403" baseline="0" b="1" i="0" dirty="0" spc="-15">
                <a:latin typeface="Times New Roman" pitchFamily="0" charset="1"/>
              </a:rPr>
              <a:t>д</a:t>
            </a:r>
            <a:r>
              <a:rPr lang="ru-RU" sz="1403" baseline="0" b="1" i="0" dirty="0" spc="0">
                <a:latin typeface="Times New Roman" pitchFamily="0" charset="1"/>
              </a:rPr>
              <a:t>ачи:</a:t>
            </a:r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21" name="Rectangle 121"/>
          <p:cNvSpPr/>
          <p:nvPr/>
        </p:nvSpPr>
        <p:spPr>
          <a:xfrm rot="0" flipH="0" flipV="0">
            <a:off x="1530350" y="9248917"/>
            <a:ext cx="1215390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Symbol" pitchFamily="0" charset="1"/>
              </a:rPr>
              <a:t></a:t>
            </a:r>
            <a:r>
              <a:rPr lang="ru-RU" sz="1403" baseline="0" b="0" i="0" dirty="0" spc="389">
                <a:latin typeface="Arial" pitchFamily="0" charset="1"/>
              </a:rPr>
              <a:t> </a:t>
            </a:r>
            <a:r>
              <a:rPr lang="ru-RU" sz="1403" baseline="0" b="1" i="1" dirty="0" spc="0">
                <a:latin typeface="Times New Roman" pitchFamily="0" charset="1"/>
              </a:rPr>
              <a:t>лично</a:t>
            </a:r>
            <a:r>
              <a:rPr lang="ru-RU" sz="1403" baseline="0" b="1" i="1" dirty="0" spc="-24">
                <a:latin typeface="Times New Roman" pitchFamily="0" charset="1"/>
              </a:rPr>
              <a:t>с</a:t>
            </a:r>
            <a:r>
              <a:rPr lang="ru-RU" sz="1403" baseline="0" b="1" i="1" dirty="0" spc="0">
                <a:latin typeface="Times New Roman" pitchFamily="0" charset="1"/>
              </a:rPr>
              <a:t>т</a:t>
            </a:r>
            <a:r>
              <a:rPr lang="ru-RU" sz="1403" baseline="0" b="1" i="1" dirty="0" spc="-12">
                <a:latin typeface="Times New Roman" pitchFamily="0" charset="1"/>
              </a:rPr>
              <a:t>н</a:t>
            </a:r>
            <a:r>
              <a:rPr lang="ru-RU" sz="1403" baseline="0" b="1" i="1" dirty="0" spc="0">
                <a:latin typeface="Times New Roman" pitchFamily="0" charset="1"/>
              </a:rPr>
              <a:t>ые</a:t>
            </a:r>
            <a:r>
              <a:rPr lang="ru-RU" sz="1403" baseline="0" b="1" i="1" dirty="0" spc="0">
                <a:latin typeface="Times New Roman" pitchFamily="0" charset="1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22" name="Rectangle 122"/>
          <p:cNvSpPr/>
          <p:nvPr/>
        </p:nvSpPr>
        <p:spPr>
          <a:xfrm rot="0" flipH="0" flipV="0">
            <a:off x="1758950" y="670321"/>
            <a:ext cx="5307407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Symbol" pitchFamily="0" charset="1"/>
              </a:rPr>
              <a:t></a:t>
            </a:r>
            <a:r>
              <a:rPr lang="ru-RU" sz="1403" baseline="0" b="0" i="0" dirty="0" spc="641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формировать</a:t>
            </a:r>
            <a:r>
              <a:rPr lang="ru-RU" sz="1403" baseline="0" b="0" i="0" dirty="0" spc="56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ц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нностное</a:t>
            </a:r>
            <a:r>
              <a:rPr lang="ru-RU" sz="1403" baseline="0" b="0" i="0" dirty="0" spc="5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отнош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56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</a:t>
            </a:r>
            <a:r>
              <a:rPr lang="ru-RU" sz="1403" baseline="0" b="0" i="0" dirty="0" spc="56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людям,</a:t>
            </a:r>
            <a:r>
              <a:rPr lang="ru-RU" sz="1403" baseline="0" b="0" i="0" dirty="0" spc="58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окр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жающему </a:t>
            </a:r>
          </a:p>
        </p:txBody>
      </p:sp>
      <p:sp>
        <p:nvSpPr>
          <p:cNvPr id="123" name="Rectangle 123"/>
          <p:cNvSpPr/>
          <p:nvPr/>
        </p:nvSpPr>
        <p:spPr>
          <a:xfrm rot="0" flipH="0" flipV="0">
            <a:off x="1987550" y="931188"/>
            <a:ext cx="479297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мир</a:t>
            </a:r>
            <a:r>
              <a:rPr lang="ru-RU" sz="1403" baseline="0" b="0" i="0" dirty="0" spc="-14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; </a:t>
            </a:r>
          </a:p>
        </p:txBody>
      </p:sp>
      <p:sp>
        <p:nvSpPr>
          <p:cNvPr id="124" name="Rectangle 124"/>
          <p:cNvSpPr/>
          <p:nvPr/>
        </p:nvSpPr>
        <p:spPr>
          <a:xfrm rot="0" flipH="0" flipV="0">
            <a:off x="1758950" y="1153683"/>
            <a:ext cx="5303959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12976" algn="l"/>
                <a:tab pos="1837116" algn="l"/>
                <a:tab pos="2316943" algn="l"/>
                <a:tab pos="3335616" algn="l"/>
                <a:tab pos="4799525" algn="l"/>
              </a:tabLst>
            </a:pPr>
            <a:r>
              <a:rPr lang="ru-RU" sz="1403" baseline="0" b="0" i="0" dirty="0" spc="0">
                <a:latin typeface="Symbol" pitchFamily="0" charset="1"/>
              </a:rPr>
              <a:t></a:t>
            </a:r>
            <a:r>
              <a:rPr lang="ru-RU" sz="1403" baseline="0" b="0" i="0" dirty="0" spc="641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создать 	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словия 	для 	пол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чения 	эмоционально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	опыт</a:t>
            </a:r>
            <a:r>
              <a:rPr lang="ru-RU" sz="1403" baseline="0" b="0" i="0" dirty="0" spc="-13">
                <a:latin typeface="Times New Roman" pitchFamily="0" charset="1"/>
              </a:rPr>
              <a:t>а </a:t>
            </a:r>
          </a:p>
        </p:txBody>
      </p:sp>
      <p:sp>
        <p:nvSpPr>
          <p:cNvPr id="125" name="Rectangle 125"/>
          <p:cNvSpPr/>
          <p:nvPr/>
        </p:nvSpPr>
        <p:spPr>
          <a:xfrm rot="0" flipH="0" flipV="0">
            <a:off x="1987550" y="1414296"/>
            <a:ext cx="5078653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17473" algn="l"/>
                <a:tab pos="1384043" algn="l"/>
                <a:tab pos="2186429" algn="l"/>
                <a:tab pos="2545715" algn="l"/>
                <a:tab pos="3533898" algn="l"/>
                <a:tab pos="4469196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школьников</a:t>
            </a:r>
            <a:r>
              <a:rPr lang="ru-RU" sz="1403" baseline="0" b="0" i="0" dirty="0" spc="0">
                <a:latin typeface="Times New Roman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в 	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акции 	на 	различны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 	сит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ации, 	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мении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целенаправленно выражать с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ои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вства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 мыс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0">
                <a:latin typeface="Times New Roman" pitchFamily="0" charset="1"/>
              </a:rPr>
              <a:t>. </a:t>
            </a:r>
          </a:p>
        </p:txBody>
      </p:sp>
      <p:sp>
        <p:nvSpPr>
          <p:cNvPr id="126" name="Rectangle 126"/>
          <p:cNvSpPr/>
          <p:nvPr/>
        </p:nvSpPr>
        <p:spPr>
          <a:xfrm rot="0" flipH="0" flipV="0">
            <a:off x="1530350" y="1877583"/>
            <a:ext cx="1693925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Symbol" pitchFamily="0" charset="1"/>
              </a:rPr>
              <a:t></a:t>
            </a:r>
            <a:r>
              <a:rPr lang="ru-RU" sz="1403" baseline="0" b="0" i="0" dirty="0" spc="389">
                <a:latin typeface="Arial" pitchFamily="0" charset="1"/>
              </a:rPr>
              <a:t> </a:t>
            </a:r>
            <a:r>
              <a:rPr lang="ru-RU" sz="1403" baseline="0" b="1" i="1" dirty="0" spc="0">
                <a:latin typeface="Times New Roman" pitchFamily="0" charset="1"/>
              </a:rPr>
              <a:t>м</a:t>
            </a:r>
            <a:r>
              <a:rPr lang="ru-RU" sz="1403" baseline="0" b="1" i="1" dirty="0" spc="-26">
                <a:latin typeface="Times New Roman" pitchFamily="0" charset="1"/>
              </a:rPr>
              <a:t>е</a:t>
            </a:r>
            <a:r>
              <a:rPr lang="ru-RU" sz="1403" baseline="0" b="1" i="1" dirty="0" spc="0">
                <a:latin typeface="Times New Roman" pitchFamily="0" charset="1"/>
              </a:rPr>
              <a:t>та</a:t>
            </a:r>
            <a:r>
              <a:rPr lang="ru-RU" sz="1403" baseline="0" b="1" i="1" dirty="0" spc="-13">
                <a:latin typeface="Times New Roman" pitchFamily="0" charset="1"/>
              </a:rPr>
              <a:t>п</a:t>
            </a:r>
            <a:r>
              <a:rPr lang="ru-RU" sz="1403" baseline="0" b="1" i="1" dirty="0" spc="0">
                <a:latin typeface="Times New Roman" pitchFamily="0" charset="1"/>
              </a:rPr>
              <a:t>ред</a:t>
            </a:r>
            <a:r>
              <a:rPr lang="ru-RU" sz="1403" baseline="0" b="1" i="1" dirty="0" spc="-15">
                <a:latin typeface="Times New Roman" pitchFamily="0" charset="1"/>
              </a:rPr>
              <a:t>м</a:t>
            </a:r>
            <a:r>
              <a:rPr lang="ru-RU" sz="1403" baseline="0" b="1" i="1" dirty="0" spc="-24">
                <a:latin typeface="Times New Roman" pitchFamily="0" charset="1"/>
              </a:rPr>
              <a:t>е</a:t>
            </a:r>
            <a:r>
              <a:rPr lang="ru-RU" sz="1403" baseline="0" b="1" i="1" dirty="0" spc="0">
                <a:latin typeface="Times New Roman" pitchFamily="0" charset="1"/>
              </a:rPr>
              <a:t>тные </a:t>
            </a:r>
            <a:r>
              <a:rPr lang="ru-RU" sz="1403" baseline="0" b="1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127" name="Rectangle 127"/>
          <p:cNvSpPr/>
          <p:nvPr/>
        </p:nvSpPr>
        <p:spPr>
          <a:xfrm rot="0" flipH="0" flipV="0">
            <a:off x="1758950" y="2119899"/>
            <a:ext cx="5308028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Symbol" pitchFamily="0" charset="1"/>
              </a:rPr>
              <a:t></a:t>
            </a:r>
            <a:r>
              <a:rPr lang="ru-RU" sz="1403" baseline="0" b="0" i="0" dirty="0" spc="641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пол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чить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опыт</a:t>
            </a:r>
            <a:r>
              <a:rPr lang="ru-RU" sz="1403" baseline="0" b="0" i="0" dirty="0" spc="67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ально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сод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йств</a:t>
            </a:r>
            <a:r>
              <a:rPr lang="ru-RU" sz="1403" baseline="0" b="0" i="0" dirty="0" spc="-12">
                <a:latin typeface="Times New Roman" pitchFamily="0" charset="1"/>
              </a:rPr>
              <a:t>и</a:t>
            </a:r>
            <a:r>
              <a:rPr lang="ru-RU" sz="1403" baseline="0" b="0" i="0" dirty="0" spc="0">
                <a:latin typeface="Times New Roman" pitchFamily="0" charset="1"/>
              </a:rPr>
              <a:t>я</a:t>
            </a:r>
            <a:r>
              <a:rPr lang="ru-RU" sz="1403" baseline="0" b="0" i="0" dirty="0" spc="68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67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решении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оциально </a:t>
            </a:r>
          </a:p>
        </p:txBody>
      </p:sp>
      <p:sp>
        <p:nvSpPr>
          <p:cNvPr id="128" name="Rectangle 128"/>
          <p:cNvSpPr/>
          <p:nvPr/>
        </p:nvSpPr>
        <p:spPr>
          <a:xfrm rot="0" flipH="0" flipV="0">
            <a:off x="1987550" y="2380512"/>
            <a:ext cx="5075002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значимых</a:t>
            </a:r>
            <a:r>
              <a:rPr lang="ru-RU" sz="1403" baseline="0" b="0" i="0" dirty="0" spc="23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задач;</a:t>
            </a:r>
            <a:r>
              <a:rPr lang="ru-RU" sz="1403" baseline="0" b="0" i="0" dirty="0" spc="23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проявлений</a:t>
            </a:r>
            <a:r>
              <a:rPr lang="ru-RU" sz="1403" baseline="0" b="0" i="0" dirty="0" spc="23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творчест</a:t>
            </a:r>
            <a:r>
              <a:rPr lang="ru-RU" sz="1403" baseline="0" b="0" i="0" dirty="0" spc="-13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а,</a:t>
            </a:r>
            <a:r>
              <a:rPr lang="ru-RU" sz="1403" baseline="0" b="0" i="0" dirty="0" spc="23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бескорыс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ной</a:t>
            </a:r>
            <a:r>
              <a:rPr lang="ru-RU" sz="1403" baseline="0" b="0" i="0" dirty="0" spc="23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помо</a:t>
            </a:r>
            <a:r>
              <a:rPr lang="ru-RU" sz="1403" baseline="0" b="0" i="0" dirty="0" spc="-13">
                <a:latin typeface="Times New Roman" pitchFamily="0" charset="1"/>
              </a:rPr>
              <a:t>щ</a:t>
            </a:r>
            <a:r>
              <a:rPr lang="ru-RU" sz="1403" baseline="0" b="0" i="0" dirty="0" spc="0">
                <a:latin typeface="Times New Roman" pitchFamily="0" charset="1"/>
              </a:rPr>
              <a:t>и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как проявления</a:t>
            </a:r>
            <a:r>
              <a:rPr lang="ru-RU" sz="1403" baseline="0" b="0" i="0" dirty="0" spc="-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це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е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стремленнос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 и</a:t>
            </a:r>
            <a:r>
              <a:rPr lang="ru-RU" sz="1403" baseline="0" b="0" i="0" dirty="0" spc="-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человеколюбия</a:t>
            </a:r>
            <a:r>
              <a:rPr lang="ru-RU" sz="1403" baseline="0" b="0" i="0" dirty="0" spc="0">
                <a:latin typeface="Times New Roman" pitchFamily="0" charset="1"/>
              </a:rPr>
              <a:t>; </a:t>
            </a:r>
          </a:p>
        </p:txBody>
      </p:sp>
      <p:sp>
        <p:nvSpPr>
          <p:cNvPr id="129" name="Rectangle 129"/>
          <p:cNvSpPr/>
          <p:nvPr/>
        </p:nvSpPr>
        <p:spPr>
          <a:xfrm rot="0" flipH="0" flipV="0">
            <a:off x="1758950" y="2839608"/>
            <a:ext cx="5303602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Symbol" pitchFamily="0" charset="1"/>
              </a:rPr>
              <a:t></a:t>
            </a:r>
            <a:r>
              <a:rPr lang="ru-RU" sz="1403" baseline="0" b="0" i="0" dirty="0" spc="641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создать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словия д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я стим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лиро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ания познавательной ак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и, </a:t>
            </a:r>
          </a:p>
        </p:txBody>
      </p:sp>
      <p:sp>
        <p:nvSpPr>
          <p:cNvPr id="130" name="Rectangle 130"/>
          <p:cNvSpPr/>
          <p:nvPr/>
        </p:nvSpPr>
        <p:spPr>
          <a:xfrm rot="0" flipH="0" flipV="0">
            <a:off x="1987550" y="3098697"/>
            <a:ext cx="311759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созидател</a:t>
            </a:r>
            <a:r>
              <a:rPr lang="ru-RU" sz="1403" baseline="0" b="0" i="0" dirty="0" spc="-17">
                <a:latin typeface="Times New Roman" pitchFamily="0" charset="1"/>
              </a:rPr>
              <a:t>ь</a:t>
            </a:r>
            <a:r>
              <a:rPr lang="ru-RU" sz="1403" baseline="0" b="0" i="0" dirty="0" spc="0">
                <a:latin typeface="Times New Roman" pitchFamily="0" charset="1"/>
              </a:rPr>
              <a:t>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творчества школьников;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31" name="Rectangle 131"/>
          <p:cNvSpPr/>
          <p:nvPr/>
        </p:nvSpPr>
        <p:spPr>
          <a:xfrm rot="0" flipH="0" flipV="0">
            <a:off x="1758950" y="3321192"/>
            <a:ext cx="5307416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Symbol" pitchFamily="0" charset="1"/>
              </a:rPr>
              <a:t></a:t>
            </a:r>
            <a:r>
              <a:rPr lang="ru-RU" sz="1403" baseline="0" b="0" i="0" dirty="0" spc="641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формирование</a:t>
            </a:r>
            <a:r>
              <a:rPr lang="ru-RU" sz="1403" baseline="0" b="0" i="0" dirty="0" spc="66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ыка</a:t>
            </a:r>
            <a:r>
              <a:rPr lang="ru-RU" sz="1403" baseline="0" b="0" i="0" dirty="0" spc="66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ос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ществления</a:t>
            </a:r>
            <a:r>
              <a:rPr lang="ru-RU" sz="1403" baseline="0" b="0" i="0" dirty="0" spc="66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ознанно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66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выбора</a:t>
            </a:r>
            <a:r>
              <a:rPr lang="ru-RU" sz="1403" baseline="0" b="0" i="0" dirty="0" spc="66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 </a:t>
            </a:r>
          </a:p>
        </p:txBody>
      </p:sp>
      <p:sp>
        <p:nvSpPr>
          <p:cNvPr id="132" name="Rectangle 132"/>
          <p:cNvSpPr/>
          <p:nvPr/>
        </p:nvSpPr>
        <p:spPr>
          <a:xfrm rot="0" flipH="0" flipV="0">
            <a:off x="1987550" y="3581804"/>
            <a:ext cx="3160267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чебной и по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нават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льной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дея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ельности;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33" name="Rectangle 133"/>
          <p:cNvSpPr/>
          <p:nvPr/>
        </p:nvSpPr>
        <p:spPr>
          <a:xfrm rot="0" flipH="0" flipV="0">
            <a:off x="1758950" y="3804300"/>
            <a:ext cx="5303245" cy="2612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055235" algn="l"/>
                <a:tab pos="1776670" algn="l"/>
                <a:tab pos="2946905" algn="l"/>
                <a:tab pos="4157438" algn="l"/>
              </a:tabLst>
            </a:pPr>
            <a:r>
              <a:rPr lang="ru-RU" sz="1403" baseline="0" b="0" i="0" dirty="0" spc="0">
                <a:latin typeface="Symbol" pitchFamily="0" charset="1"/>
              </a:rPr>
              <a:t></a:t>
            </a:r>
            <a:r>
              <a:rPr lang="ru-RU" sz="1403" baseline="0" b="0" i="0" dirty="0" spc="641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разви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ие 	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мений 	высл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шивать 	окр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жающ</a:t>
            </a:r>
            <a:r>
              <a:rPr lang="ru-RU" sz="1403" baseline="0" b="0" i="0" dirty="0" spc="-12">
                <a:latin typeface="Times New Roman" pitchFamily="0" charset="1"/>
              </a:rPr>
              <a:t>и</a:t>
            </a:r>
            <a:r>
              <a:rPr lang="ru-RU" sz="1403" baseline="0" b="0" i="0" dirty="0" spc="0">
                <a:latin typeface="Times New Roman" pitchFamily="0" charset="1"/>
              </a:rPr>
              <a:t>х, 	ана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изировать </a:t>
            </a:r>
          </a:p>
        </p:txBody>
      </p:sp>
      <p:sp>
        <p:nvSpPr>
          <p:cNvPr id="134" name="Rectangle 134"/>
          <p:cNvSpPr/>
          <p:nvPr/>
        </p:nvSpPr>
        <p:spPr>
          <a:xfrm rot="0" flipH="0" flipV="0">
            <a:off x="1987550" y="4064913"/>
            <a:ext cx="3942461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мнение </a:t>
            </a:r>
            <a:r>
              <a:rPr lang="ru-RU" sz="1403" baseline="0" b="0" i="0" dirty="0" spc="-13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оллек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ива,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вести бесконфликтный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диа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ог.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35" name="Rectangle 135"/>
          <p:cNvSpPr/>
          <p:nvPr/>
        </p:nvSpPr>
        <p:spPr>
          <a:xfrm rot="0" flipH="0" flipV="0">
            <a:off x="1530350" y="4375809"/>
            <a:ext cx="557979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81252" algn="l"/>
                <a:tab pos="2454286" algn="l"/>
                <a:tab pos="4209141" algn="l"/>
              </a:tabLst>
            </a:pPr>
            <a:r>
              <a:rPr lang="ru-RU" sz="1403" baseline="0" b="1" i="0" dirty="0" spc="0">
                <a:latin typeface="Times New Roman" pitchFamily="0" charset="1"/>
              </a:rPr>
              <a:t>Методы:</a:t>
            </a:r>
            <a:r>
              <a:rPr lang="ru-RU" sz="1403" baseline="0" b="0" i="0" dirty="0" spc="0">
                <a:latin typeface="Times New Roman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информационный, 	частично</a:t>
            </a:r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0">
                <a:latin typeface="Times New Roman" pitchFamily="0" charset="1"/>
              </a:rPr>
              <a:t>поисковый 	(эвристич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ский)</a:t>
            </a:r>
            <a:r>
              <a:rPr lang="ru-RU" sz="1403" baseline="0" b="0" i="0" dirty="0" spc="-15">
                <a:latin typeface="Times New Roman" pitchFamily="0" charset="1"/>
              </a:rPr>
              <a:t>,</a:t>
            </a:r>
            <a:r>
              <a:rPr lang="ru-RU" sz="1403" baseline="0" b="0" i="0" dirty="0" spc="0">
                <a:latin typeface="Times New Roman" pitchFamily="0" charset="1"/>
              </a:rPr>
              <a:t>  </a:t>
            </a:r>
          </a:p>
        </p:txBody>
      </p:sp>
      <p:sp>
        <p:nvSpPr>
          <p:cNvPr id="136" name="Rectangle 136"/>
          <p:cNvSpPr/>
          <p:nvPr/>
        </p:nvSpPr>
        <p:spPr>
          <a:xfrm rot="0" flipH="0" flipV="0">
            <a:off x="1080820" y="4612029"/>
            <a:ext cx="1204290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поб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ждающий.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37" name="Rectangle 137"/>
          <p:cNvSpPr/>
          <p:nvPr/>
        </p:nvSpPr>
        <p:spPr>
          <a:xfrm rot="0" flipH="0" flipV="0">
            <a:off x="1530350" y="4923179"/>
            <a:ext cx="5534298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754064" algn="l"/>
                <a:tab pos="1936246" algn="l"/>
                <a:tab pos="3236086" algn="l"/>
                <a:tab pos="4672001" algn="l"/>
              </a:tabLst>
            </a:pPr>
            <a:r>
              <a:rPr lang="ru-RU" sz="1403" baseline="0" b="1" i="0" dirty="0" spc="0">
                <a:latin typeface="Times New Roman" pitchFamily="0" charset="1"/>
              </a:rPr>
              <a:t>Формы 	ор</a:t>
            </a:r>
            <a:r>
              <a:rPr lang="ru-RU" sz="1403" baseline="0" b="1" i="0" dirty="0" spc="-15">
                <a:latin typeface="Times New Roman" pitchFamily="0" charset="1"/>
              </a:rPr>
              <a:t>г</a:t>
            </a:r>
            <a:r>
              <a:rPr lang="ru-RU" sz="1403" baseline="0" b="1" i="0" dirty="0" spc="0">
                <a:latin typeface="Times New Roman" pitchFamily="0" charset="1"/>
              </a:rPr>
              <a:t>анизации 	деятельност</a:t>
            </a:r>
            <a:r>
              <a:rPr lang="ru-RU" sz="1403" baseline="0" b="1" i="0" dirty="0" spc="-17">
                <a:latin typeface="Times New Roman" pitchFamily="0" charset="1"/>
              </a:rPr>
              <a:t>и</a:t>
            </a:r>
            <a:r>
              <a:rPr lang="ru-RU" sz="1403" baseline="0" b="1" i="0" dirty="0" spc="0">
                <a:latin typeface="Times New Roman" pitchFamily="0" charset="1"/>
              </a:rPr>
              <a:t>:</a:t>
            </a:r>
            <a:r>
              <a:rPr lang="ru-RU" sz="1403" baseline="0" b="0" i="0" dirty="0" spc="0">
                <a:latin typeface="Times New Roman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индивид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альная, 	гр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пповая</a:t>
            </a:r>
            <a:r>
              <a:rPr lang="ru-RU" sz="1403" baseline="0" b="0" i="0" dirty="0" spc="-16">
                <a:latin typeface="Times New Roman" pitchFamily="0" charset="1"/>
              </a:rPr>
              <a:t>, </a:t>
            </a:r>
          </a:p>
        </p:txBody>
      </p:sp>
      <p:sp>
        <p:nvSpPr>
          <p:cNvPr id="138" name="Rectangle 138"/>
          <p:cNvSpPr/>
          <p:nvPr/>
        </p:nvSpPr>
        <p:spPr>
          <a:xfrm rot="0" flipH="0" flipV="0">
            <a:off x="1080820" y="5157875"/>
            <a:ext cx="1059510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фрон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альная.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39" name="Rectangle 139"/>
          <p:cNvSpPr/>
          <p:nvPr/>
        </p:nvSpPr>
        <p:spPr>
          <a:xfrm rot="0" flipH="0" flipV="0">
            <a:off x="1530350" y="5468771"/>
            <a:ext cx="5535978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,Bold" pitchFamily="0" charset="1"/>
              </a:rPr>
              <a:t>Виды</a:t>
            </a:r>
            <a:r>
              <a:rPr lang="ru-RU" sz="1403" baseline="0" b="1" i="0" dirty="0" spc="188">
                <a:latin typeface="Times New Roman,Bold" pitchFamily="0" charset="1"/>
              </a:rPr>
              <a:t> </a:t>
            </a:r>
            <a:r>
              <a:rPr lang="ru-RU" sz="1403" baseline="0" b="1" i="0" dirty="0" spc="0">
                <a:latin typeface="Times New Roman,Bold" pitchFamily="0" charset="1"/>
              </a:rPr>
              <a:t>деятель</a:t>
            </a:r>
            <a:r>
              <a:rPr lang="ru-RU" sz="1403" baseline="0" b="1" i="0" dirty="0" spc="-16">
                <a:latin typeface="Times New Roman,Bold" pitchFamily="0" charset="1"/>
              </a:rPr>
              <a:t>н</a:t>
            </a:r>
            <a:r>
              <a:rPr lang="ru-RU" sz="1403" baseline="0" b="1" i="0" dirty="0" spc="0">
                <a:latin typeface="Times New Roman,Bold" pitchFamily="0" charset="1"/>
              </a:rPr>
              <a:t>о</a:t>
            </a:r>
            <a:r>
              <a:rPr lang="ru-RU" sz="1403" baseline="0" b="1" i="0" dirty="0" spc="-12">
                <a:latin typeface="Times New Roman,Bold" pitchFamily="0" charset="1"/>
              </a:rPr>
              <a:t>с</a:t>
            </a:r>
            <a:r>
              <a:rPr lang="ru-RU" sz="1403" baseline="0" b="1" i="0" dirty="0" spc="0">
                <a:latin typeface="Times New Roman,Bold" pitchFamily="0" charset="1"/>
              </a:rPr>
              <a:t>ти:</a:t>
            </a:r>
            <a:r>
              <a:rPr lang="ru-RU" sz="1403" baseline="0" b="1" i="0" dirty="0" spc="197">
                <a:latin typeface="Times New Roman,Bold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сл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шание,</a:t>
            </a:r>
            <a:r>
              <a:rPr lang="ru-RU" sz="1403" baseline="0" b="0" i="0" dirty="0" spc="18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прос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отр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фильма,</a:t>
            </a:r>
            <a:r>
              <a:rPr lang="ru-RU" sz="1403" baseline="0" b="0" i="0" dirty="0" spc="20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б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седа,</a:t>
            </a:r>
            <a:r>
              <a:rPr lang="ru-RU" sz="1403" baseline="0" b="0" i="0" dirty="0" spc="18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диск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ссия</a:t>
            </a:r>
            <a:r>
              <a:rPr lang="ru-RU" sz="1403" baseline="0" b="0" i="0" dirty="0" spc="-13">
                <a:latin typeface="Times New Roman" pitchFamily="0" charset="1"/>
              </a:rPr>
              <a:t>, </a:t>
            </a:r>
          </a:p>
        </p:txBody>
      </p:sp>
      <p:sp>
        <p:nvSpPr>
          <p:cNvPr id="141" name="Rectangle 141"/>
          <p:cNvSpPr/>
          <p:nvPr/>
        </p:nvSpPr>
        <p:spPr>
          <a:xfrm rot="0" flipH="0" flipV="0">
            <a:off x="1080820" y="5704991"/>
            <a:ext cx="5986086" cy="5477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обобщ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ние, 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нализ</a:t>
            </a:r>
            <a:r>
              <a:rPr lang="ru-RU" sz="1403" baseline="0" b="0" i="0" dirty="0" spc="-1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информации, са</a:t>
            </a:r>
            <a:r>
              <a:rPr lang="ru-RU" sz="1403" baseline="0" b="0" i="0" dirty="0" spc="-12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тоятельная работа с</a:t>
            </a:r>
            <a:r>
              <a:rPr lang="ru-RU" sz="1403" baseline="0" b="0" i="0" dirty="0" spc="-1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информацией.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  <a:p>
            <a:pPr marL="449529">
              <a:lnSpc>
                <a:spcPts val="2448"/>
              </a:lnSpc>
              <a:tabLst>
                <a:tab pos="2455676" algn="l"/>
                <a:tab pos="3755719" algn="l"/>
                <a:tab pos="4508179" algn="l"/>
                <a:tab pos="5379942" algn="l"/>
              </a:tabLst>
            </a:pPr>
            <a:r>
              <a:rPr lang="ru-RU" sz="1403" baseline="0" b="1" i="0" dirty="0" spc="0">
                <a:latin typeface="Times New Roman,Bold" pitchFamily="0" charset="1"/>
              </a:rPr>
              <a:t>Учеб</a:t>
            </a:r>
            <a:r>
              <a:rPr lang="ru-RU" sz="1403" baseline="0" b="1" i="0" dirty="0" spc="-17">
                <a:latin typeface="Times New Roman,Bold" pitchFamily="0" charset="1"/>
              </a:rPr>
              <a:t>н</a:t>
            </a:r>
            <a:r>
              <a:rPr lang="ru-RU" sz="1403" baseline="0" b="1" i="0" dirty="0" spc="0">
                <a:latin typeface="Times New Roman,Bold" pitchFamily="0" charset="1"/>
              </a:rPr>
              <a:t>о</a:t>
            </a:r>
            <a:r>
              <a:rPr lang="ru-RU" sz="1403" baseline="0" b="1" i="0" dirty="0" spc="-12">
                <a:latin typeface="Times New Roman" pitchFamily="0" charset="1"/>
              </a:rPr>
              <a:t>-</a:t>
            </a:r>
            <a:r>
              <a:rPr lang="ru-RU" sz="1403" baseline="0" b="1" i="0" dirty="0" spc="0">
                <a:latin typeface="Times New Roman,Bold" pitchFamily="0" charset="1"/>
              </a:rPr>
              <a:t>методиче</a:t>
            </a:r>
            <a:r>
              <a:rPr lang="ru-RU" sz="1403" baseline="0" b="1" i="0" dirty="0" spc="-12">
                <a:latin typeface="Times New Roman,Bold" pitchFamily="0" charset="1"/>
              </a:rPr>
              <a:t>с</a:t>
            </a:r>
            <a:r>
              <a:rPr lang="ru-RU" sz="1403" baseline="0" b="1" i="0" dirty="0" spc="0">
                <a:latin typeface="Times New Roman,Bold" pitchFamily="0" charset="1"/>
              </a:rPr>
              <a:t>кое 	обеспе</a:t>
            </a:r>
            <a:r>
              <a:rPr lang="ru-RU" sz="1403" baseline="0" b="1" i="0" dirty="0" spc="-15">
                <a:latin typeface="Times New Roman,Bold" pitchFamily="0" charset="1"/>
              </a:rPr>
              <a:t>ч</a:t>
            </a:r>
            <a:r>
              <a:rPr lang="ru-RU" sz="1403" baseline="0" b="1" i="0" dirty="0" spc="0">
                <a:latin typeface="Times New Roman,Bold" pitchFamily="0" charset="1"/>
              </a:rPr>
              <a:t>ение:</a:t>
            </a:r>
            <a:r>
              <a:rPr lang="ru-RU" sz="1403" baseline="0" b="0" i="0" dirty="0" spc="0">
                <a:latin typeface="Times New Roman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фильм 	«Жи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ой 	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ород»</a:t>
            </a:r>
            <a:r>
              <a:rPr lang="ru-RU" sz="1403" baseline="0" b="0" i="0" dirty="0" spc="-16">
                <a:latin typeface="Times New Roman" pitchFamily="0" charset="1"/>
              </a:rPr>
              <a:t>, </a:t>
            </a:r>
          </a:p>
        </p:txBody>
      </p:sp>
      <p:sp>
        <p:nvSpPr>
          <p:cNvPr id="142" name="Rectangle 142"/>
          <p:cNvSpPr/>
          <p:nvPr/>
        </p:nvSpPr>
        <p:spPr>
          <a:xfrm rot="0" flipH="0" flipV="0">
            <a:off x="1080820" y="6250583"/>
            <a:ext cx="5147894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методические</a:t>
            </a:r>
            <a:r>
              <a:rPr lang="ru-RU" sz="1403" baseline="0" b="0" i="0" dirty="0" spc="-1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реко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ендации,</a:t>
            </a:r>
            <a:r>
              <a:rPr lang="ru-RU" sz="1403" baseline="0" b="0" i="0" dirty="0" spc="-1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пре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ент</a:t>
            </a:r>
            <a:r>
              <a:rPr lang="ru-RU" sz="1403" baseline="0" b="0" i="0" dirty="0" spc="-13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ция для</a:t>
            </a:r>
            <a:r>
              <a:rPr lang="ru-RU" sz="1403" baseline="0" b="0" i="0" dirty="0" spc="-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пров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ния заня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ия.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43" name="Rectangle 143"/>
          <p:cNvSpPr/>
          <p:nvPr/>
        </p:nvSpPr>
        <p:spPr>
          <a:xfrm rot="0" flipH="0" flipV="0">
            <a:off x="1530350" y="6489851"/>
            <a:ext cx="4457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44" name="Rectangle 144"/>
          <p:cNvSpPr/>
          <p:nvPr/>
        </p:nvSpPr>
        <p:spPr>
          <a:xfrm rot="0" flipH="0" flipV="0">
            <a:off x="1530350" y="6724547"/>
            <a:ext cx="1331213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,Bold" pitchFamily="0" charset="1"/>
              </a:rPr>
              <a:t>Этапы </a:t>
            </a:r>
            <a:r>
              <a:rPr lang="ru-RU" sz="1403" baseline="0" b="1" i="0" dirty="0" spc="-16">
                <a:latin typeface="Times New Roman,Bold" pitchFamily="0" charset="1"/>
              </a:rPr>
              <a:t>з</a:t>
            </a:r>
            <a:r>
              <a:rPr lang="ru-RU" sz="1403" baseline="0" b="1" i="0" dirty="0" spc="0">
                <a:latin typeface="Times New Roman,Bold" pitchFamily="0" charset="1"/>
              </a:rPr>
              <a:t>анятия:</a:t>
            </a:r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45" name="Rectangle 145"/>
          <p:cNvSpPr/>
          <p:nvPr/>
        </p:nvSpPr>
        <p:spPr>
          <a:xfrm rot="0" flipH="0" flipV="0">
            <a:off x="1530350" y="6953794"/>
            <a:ext cx="1666494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1.</a:t>
            </a:r>
            <a:r>
              <a:rPr lang="ru-RU" sz="1403" baseline="0" b="0" i="0" dirty="0" spc="353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Организ</a:t>
            </a:r>
            <a:r>
              <a:rPr lang="ru-RU" sz="1403" baseline="0" b="0" i="0" dirty="0" spc="-15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ционный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46" name="Rectangle 146"/>
          <p:cNvSpPr/>
          <p:nvPr/>
        </p:nvSpPr>
        <p:spPr>
          <a:xfrm rot="0" flipH="0" flipV="0">
            <a:off x="1530350" y="7188490"/>
            <a:ext cx="2084069" cy="4758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2.</a:t>
            </a:r>
            <a:r>
              <a:rPr lang="ru-RU" sz="1403" baseline="0" b="0" i="0" dirty="0" spc="353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Моти</a:t>
            </a:r>
            <a:r>
              <a:rPr lang="ru-RU" sz="1403" baseline="0" b="0" i="0" dirty="0" spc="-12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ационно</a:t>
            </a:r>
            <a:r>
              <a:rPr lang="ru-RU" sz="1403" baseline="0" b="0" i="0" dirty="0" spc="-12">
                <a:latin typeface="Times New Roman" pitchFamily="0" charset="1"/>
              </a:rPr>
              <a:t>-</a:t>
            </a:r>
            <a:r>
              <a:rPr lang="ru-RU" sz="1403" baseline="0" b="0" i="0" dirty="0" spc="0">
                <a:latin typeface="Times New Roman" pitchFamily="0" charset="1"/>
              </a:rPr>
              <a:t>цел</a:t>
            </a:r>
            <a:r>
              <a:rPr lang="ru-RU" sz="1403" baseline="0" b="0" i="0" dirty="0" spc="-16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вой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  <a:p>
            <a:pPr marL="0">
              <a:lnSpc>
                <a:spcPts val="1859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3.</a:t>
            </a:r>
            <a:r>
              <a:rPr lang="ru-RU" sz="1403" baseline="0" b="0" i="0" dirty="0" spc="353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Прос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 </a:t>
            </a:r>
            <a:r>
              <a:rPr lang="ru-RU" sz="1403" baseline="0" b="0" i="0" dirty="0" spc="-13">
                <a:latin typeface="Times New Roman" pitchFamily="0" charset="1"/>
              </a:rPr>
              <a:t>ф</a:t>
            </a:r>
            <a:r>
              <a:rPr lang="ru-RU" sz="1403" baseline="0" b="0" i="0" dirty="0" spc="0">
                <a:latin typeface="Times New Roman" pitchFamily="0" charset="1"/>
              </a:rPr>
              <a:t>ильма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47" name="Rectangle 147"/>
          <p:cNvSpPr/>
          <p:nvPr/>
        </p:nvSpPr>
        <p:spPr>
          <a:xfrm rot="0" flipH="0" flipV="0">
            <a:off x="1530350" y="7659406"/>
            <a:ext cx="2064257" cy="4743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4.</a:t>
            </a:r>
            <a:r>
              <a:rPr lang="ru-RU" sz="1403" baseline="0" b="0" i="0" dirty="0" spc="353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Беседа</a:t>
            </a:r>
            <a:r>
              <a:rPr lang="ru-RU" sz="1403" baseline="0" b="0" i="0" dirty="0" spc="-1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 теме </a:t>
            </a:r>
            <a:r>
              <a:rPr lang="ru-RU" sz="1403" baseline="0" b="0" i="0" dirty="0" spc="-13">
                <a:latin typeface="Times New Roman" pitchFamily="0" charset="1"/>
              </a:rPr>
              <a:t>ф</a:t>
            </a:r>
            <a:r>
              <a:rPr lang="ru-RU" sz="1403" baseline="0" b="0" i="0" dirty="0" spc="0">
                <a:latin typeface="Times New Roman" pitchFamily="0" charset="1"/>
              </a:rPr>
              <a:t>ильма</a:t>
            </a:r>
            <a:r>
              <a:rPr lang="ru-RU" sz="1403" baseline="0" b="0" i="0" dirty="0" spc="0">
                <a:latin typeface="Times New Roman" pitchFamily="0" charset="1"/>
              </a:rPr>
              <a:t> 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5.</a:t>
            </a:r>
            <a:r>
              <a:rPr lang="ru-RU" sz="1403" baseline="0" b="0" i="0" dirty="0" spc="353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Рефлек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ия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48" name="Rectangle 148"/>
          <p:cNvSpPr/>
          <p:nvPr/>
        </p:nvSpPr>
        <p:spPr>
          <a:xfrm rot="0" flipH="0" flipV="0">
            <a:off x="1080820" y="8131580"/>
            <a:ext cx="1873707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829130" algn="l"/>
                <a:tab pos="1829130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 	 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49" name="Rectangle 149"/>
          <p:cNvSpPr/>
          <p:nvPr/>
        </p:nvSpPr>
        <p:spPr>
          <a:xfrm rot="0" flipH="0" flipV="0">
            <a:off x="1530350" y="682522"/>
            <a:ext cx="4457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50" name="Rectangle 150"/>
          <p:cNvSpPr/>
          <p:nvPr/>
        </p:nvSpPr>
        <p:spPr>
          <a:xfrm rot="0" flipH="0" flipV="0">
            <a:off x="1530350" y="919262"/>
            <a:ext cx="2228849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1.</a:t>
            </a:r>
            <a:r>
              <a:rPr lang="ru-RU" sz="1403" baseline="0" b="1" i="0" dirty="0" spc="353">
                <a:latin typeface="Arial" pitchFamily="0" charset="1"/>
              </a:rPr>
              <a:t> </a:t>
            </a:r>
            <a:r>
              <a:rPr lang="ru-RU" sz="1403" baseline="0" b="1" i="0" dirty="0" spc="0">
                <a:latin typeface="Times New Roman,Bold" pitchFamily="0" charset="1"/>
              </a:rPr>
              <a:t>Организац</a:t>
            </a:r>
            <a:r>
              <a:rPr lang="ru-RU" sz="1403" baseline="0" b="1" i="0" dirty="0" spc="-17">
                <a:latin typeface="Times New Roman,Bold" pitchFamily="0" charset="1"/>
              </a:rPr>
              <a:t>и</a:t>
            </a:r>
            <a:r>
              <a:rPr lang="ru-RU" sz="1403" baseline="0" b="1" i="0" dirty="0" spc="0">
                <a:latin typeface="Times New Roman,Bold" pitchFamily="0" charset="1"/>
              </a:rPr>
              <a:t>онный этап</a:t>
            </a:r>
            <a:r>
              <a:rPr lang="ru-RU" sz="1403" baseline="0" b="1" i="0" dirty="0" spc="-13">
                <a:latin typeface="Times New Roman,Bold" pitchFamily="0" charset="1"/>
              </a:rPr>
              <a:t>.</a:t>
            </a:r>
            <a:r>
              <a:rPr lang="ru-RU" sz="1403" baseline="0" b="1" i="0" dirty="0" spc="-13">
                <a:latin typeface="Times New Roman" pitchFamily="0" charset="1"/>
              </a:rPr>
              <a:t> </a:t>
            </a:r>
          </a:p>
        </p:txBody>
      </p:sp>
      <p:sp>
        <p:nvSpPr>
          <p:cNvPr id="151" name="Rectangle 151"/>
          <p:cNvSpPr/>
          <p:nvPr/>
        </p:nvSpPr>
        <p:spPr>
          <a:xfrm rot="0" flipH="0" flipV="0">
            <a:off x="1530350" y="1191791"/>
            <a:ext cx="1796033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Приветствие учит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ля.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152" name="Rectangle 152"/>
          <p:cNvSpPr/>
          <p:nvPr/>
        </p:nvSpPr>
        <p:spPr>
          <a:xfrm rot="0" flipH="0" flipV="0">
            <a:off x="1530350" y="1426488"/>
            <a:ext cx="553200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Проверка</a:t>
            </a:r>
            <a:r>
              <a:rPr lang="ru-RU" sz="1403" baseline="0" b="0" i="1" dirty="0" spc="72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готовности</a:t>
            </a:r>
            <a:r>
              <a:rPr lang="ru-RU" sz="1403" baseline="0" b="0" i="1" dirty="0" spc="72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кла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са</a:t>
            </a:r>
            <a:r>
              <a:rPr lang="ru-RU" sz="1403" baseline="0" b="0" i="1" dirty="0" spc="72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</a:t>
            </a:r>
            <a:r>
              <a:rPr lang="ru-RU" sz="1403" baseline="0" b="0" i="1" dirty="0" spc="72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за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ятию,</a:t>
            </a:r>
            <a:r>
              <a:rPr lang="ru-RU" sz="1403" baseline="0" b="0" i="1" dirty="0" spc="72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работ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72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71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во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прияти</a:t>
            </a:r>
            <a:r>
              <a:rPr lang="ru-RU" sz="1403" baseline="0" b="0" i="1" dirty="0" spc="-19">
                <a:latin typeface="Times New Roman,Italic" pitchFamily="0" charset="1"/>
              </a:rPr>
              <a:t>ю </a:t>
            </a:r>
          </a:p>
        </p:txBody>
      </p:sp>
      <p:sp>
        <p:nvSpPr>
          <p:cNvPr id="153" name="Rectangle 153"/>
          <p:cNvSpPr/>
          <p:nvPr/>
        </p:nvSpPr>
        <p:spPr>
          <a:xfrm rot="0" flipH="0" flipV="0">
            <a:off x="1080820" y="1662708"/>
            <a:ext cx="1029030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сод</a:t>
            </a:r>
            <a:r>
              <a:rPr lang="ru-RU" sz="1403" baseline="0" b="0" i="1" dirty="0" spc="-15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ржа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ия</a:t>
            </a:r>
            <a:r>
              <a:rPr lang="ru-RU" sz="1403" baseline="0" b="0" i="0" dirty="0" spc="0">
                <a:latin typeface="Times New Roman" pitchFamily="0" charset="1"/>
              </a:rPr>
              <a:t>. </a:t>
            </a:r>
          </a:p>
        </p:txBody>
      </p:sp>
      <p:sp>
        <p:nvSpPr>
          <p:cNvPr id="154" name="Rectangle 154"/>
          <p:cNvSpPr/>
          <p:nvPr/>
        </p:nvSpPr>
        <p:spPr>
          <a:xfrm rot="0" flipH="0" flipV="0">
            <a:off x="1530350" y="1973870"/>
            <a:ext cx="2642107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2.</a:t>
            </a:r>
            <a:r>
              <a:rPr lang="ru-RU" sz="1403" baseline="0" b="1" i="0" dirty="0" spc="341">
                <a:latin typeface="Arial" pitchFamily="0" charset="1"/>
              </a:rPr>
              <a:t> </a:t>
            </a:r>
            <a:r>
              <a:rPr lang="ru-RU" sz="1403" baseline="0" b="1" i="0" dirty="0" spc="0">
                <a:latin typeface="Times New Roman,Bold" pitchFamily="0" charset="1"/>
              </a:rPr>
              <a:t>Моти</a:t>
            </a:r>
            <a:r>
              <a:rPr lang="ru-RU" sz="1403" baseline="0" b="1" i="0" dirty="0" spc="-15">
                <a:latin typeface="Times New Roman,Bold" pitchFamily="0" charset="1"/>
              </a:rPr>
              <a:t>в</a:t>
            </a:r>
            <a:r>
              <a:rPr lang="ru-RU" sz="1403" baseline="0" b="1" i="0" dirty="0" spc="0">
                <a:latin typeface="Times New Roman,Bold" pitchFamily="0" charset="1"/>
              </a:rPr>
              <a:t>ационно</a:t>
            </a:r>
            <a:r>
              <a:rPr lang="ru-RU" sz="1403" baseline="0" b="1" i="0" dirty="0" spc="0">
                <a:latin typeface="Times New Roman" pitchFamily="0" charset="1"/>
              </a:rPr>
              <a:t>-</a:t>
            </a:r>
            <a:r>
              <a:rPr lang="ru-RU" sz="1403" baseline="0" b="1" i="0" dirty="0" spc="0">
                <a:latin typeface="Times New Roman,Bold" pitchFamily="0" charset="1"/>
              </a:rPr>
              <a:t>ц</a:t>
            </a:r>
            <a:r>
              <a:rPr lang="ru-RU" sz="1403" baseline="0" b="1" i="0" dirty="0" spc="-12">
                <a:latin typeface="Times New Roman,Bold" pitchFamily="0" charset="1"/>
              </a:rPr>
              <a:t>е</a:t>
            </a:r>
            <a:r>
              <a:rPr lang="ru-RU" sz="1403" baseline="0" b="1" i="0" dirty="0" spc="0">
                <a:latin typeface="Times New Roman,Bold" pitchFamily="0" charset="1"/>
              </a:rPr>
              <a:t>левой этап</a:t>
            </a:r>
            <a:r>
              <a:rPr lang="ru-RU" sz="1403" baseline="0" b="1" i="0" dirty="0" spc="-11">
                <a:latin typeface="Times New Roman,Bold" pitchFamily="0" charset="1"/>
              </a:rPr>
              <a:t>.</a:t>
            </a:r>
            <a:r>
              <a:rPr lang="ru-RU" sz="1403" baseline="0" b="1" i="0" dirty="0" spc="-11">
                <a:latin typeface="Times New Roman" pitchFamily="0" charset="1"/>
              </a:rPr>
              <a:t> </a:t>
            </a:r>
          </a:p>
        </p:txBody>
      </p:sp>
      <p:sp>
        <p:nvSpPr>
          <p:cNvPr id="155" name="Rectangle 155"/>
          <p:cNvSpPr/>
          <p:nvPr/>
        </p:nvSpPr>
        <p:spPr>
          <a:xfrm rot="0" flipH="0" flipV="0">
            <a:off x="1080820" y="2284500"/>
            <a:ext cx="5981178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1" dirty="0" spc="0">
                <a:latin typeface="Times New Roman,Italic" pitchFamily="0" charset="1"/>
              </a:rPr>
              <a:t>Перед</a:t>
            </a:r>
            <a:r>
              <a:rPr lang="ru-RU" sz="1403" baseline="0" b="0" i="1" dirty="0" spc="41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просмотром</a:t>
            </a:r>
            <a:r>
              <a:rPr lang="ru-RU" sz="1403" baseline="0" b="0" i="1" dirty="0" spc="4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филь</a:t>
            </a:r>
            <a:r>
              <a:rPr lang="ru-RU" sz="1403" baseline="0" b="0" i="1" dirty="0" spc="-12">
                <a:latin typeface="Times New Roman,Italic" pitchFamily="0" charset="1"/>
              </a:rPr>
              <a:t>м</a:t>
            </a:r>
            <a:r>
              <a:rPr lang="ru-RU" sz="1403" baseline="0" b="0" i="1" dirty="0" spc="0">
                <a:latin typeface="Times New Roman,Italic" pitchFamily="0" charset="1"/>
              </a:rPr>
              <a:t>а</a:t>
            </a:r>
            <a:r>
              <a:rPr lang="ru-RU" sz="1403" baseline="0" b="0" i="1" dirty="0" spc="4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пред</a:t>
            </a:r>
            <a:r>
              <a:rPr lang="ru-RU" sz="1403" baseline="0" b="0" i="1" dirty="0" spc="-15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ага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тся</a:t>
            </a:r>
            <a:r>
              <a:rPr lang="ru-RU" sz="1403" baseline="0" b="0" i="1" dirty="0" spc="4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провес</a:t>
            </a:r>
            <a:r>
              <a:rPr lang="ru-RU" sz="1403" baseline="0" b="0" i="1" dirty="0" spc="-15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4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мотивационну</a:t>
            </a:r>
            <a:r>
              <a:rPr lang="ru-RU" sz="1403" baseline="0" b="0" i="1" dirty="0" spc="-19">
                <a:latin typeface="Times New Roman,Italic" pitchFamily="0" charset="1"/>
              </a:rPr>
              <a:t>ю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беседу с </a:t>
            </a:r>
            <a:r>
              <a:rPr lang="ru-RU" sz="1403" baseline="0" b="0" i="1" dirty="0" spc="-16">
                <a:latin typeface="Times New Roman,Italic" pitchFamily="0" charset="1"/>
              </a:rPr>
              <a:t>у</a:t>
            </a:r>
            <a:r>
              <a:rPr lang="ru-RU" sz="1403" baseline="0" b="0" i="1" dirty="0" spc="0">
                <a:latin typeface="Times New Roman,Italic" pitchFamily="0" charset="1"/>
              </a:rPr>
              <a:t>ча</a:t>
            </a:r>
            <a:r>
              <a:rPr lang="ru-RU" sz="1403" baseline="0" b="0" i="1" dirty="0" spc="-16">
                <a:latin typeface="Times New Roman,Italic" pitchFamily="0" charset="1"/>
              </a:rPr>
              <a:t>щ</a:t>
            </a:r>
            <a:r>
              <a:rPr lang="ru-RU" sz="1403" baseline="0" b="0" i="1" dirty="0" spc="0">
                <a:latin typeface="Times New Roman,Italic" pitchFamily="0" charset="1"/>
              </a:rPr>
              <a:t>имися</a:t>
            </a:r>
            <a:r>
              <a:rPr lang="ru-RU" sz="1403" baseline="0" b="0" i="1" dirty="0" spc="-16">
                <a:latin typeface="Times New Roman,Italic" pitchFamily="0" charset="1"/>
              </a:rPr>
              <a:t>,</a:t>
            </a:r>
            <a:r>
              <a:rPr lang="ru-RU" sz="1403" baseline="0" b="0" i="1" dirty="0" spc="0">
                <a:latin typeface="Times New Roman,Italic" pitchFamily="0" charset="1"/>
              </a:rPr>
              <a:t> настраивающую на просмо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р фил</a:t>
            </a:r>
            <a:r>
              <a:rPr lang="ru-RU" sz="1403" baseline="0" b="0" i="1" dirty="0" spc="-13">
                <a:latin typeface="Times New Roman,Italic" pitchFamily="0" charset="1"/>
              </a:rPr>
              <a:t>ь</a:t>
            </a:r>
            <a:r>
              <a:rPr lang="ru-RU" sz="1403" baseline="0" b="0" i="1" dirty="0" spc="0">
                <a:latin typeface="Times New Roman,Italic" pitchFamily="0" charset="1"/>
              </a:rPr>
              <a:t>ма.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156" name="Rectangle 156"/>
          <p:cNvSpPr/>
          <p:nvPr/>
        </p:nvSpPr>
        <p:spPr>
          <a:xfrm rot="0" flipH="0" flipV="0">
            <a:off x="1530350" y="2831997"/>
            <a:ext cx="4035044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- </a:t>
            </a:r>
            <a:r>
              <a:rPr lang="ru-RU" sz="1403" baseline="0" b="0" i="0" dirty="0" spc="0">
                <a:latin typeface="Times New Roman" pitchFamily="0" charset="1"/>
              </a:rPr>
              <a:t>Вы люби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е смотр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ть фильмы? А </a:t>
            </a:r>
            <a:r>
              <a:rPr lang="ru-RU" sz="1403" baseline="0" b="0" i="0" dirty="0" spc="-15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оро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кие</a:t>
            </a:r>
            <a:r>
              <a:rPr lang="ru-RU" sz="1403" baseline="0" b="0" i="0" dirty="0" spc="-1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ро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ики?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57" name="Rectangle 157"/>
          <p:cNvSpPr/>
          <p:nvPr/>
        </p:nvSpPr>
        <p:spPr>
          <a:xfrm rot="0" flipH="0" flipV="0">
            <a:off x="1530350" y="3142892"/>
            <a:ext cx="553556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- </a:t>
            </a:r>
            <a:r>
              <a:rPr lang="ru-RU" sz="1403" baseline="0" b="0" i="0" dirty="0" spc="0">
                <a:latin typeface="Times New Roman" pitchFamily="0" charset="1"/>
              </a:rPr>
              <a:t>Кто</a:t>
            </a:r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 из вас пробовал со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давать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об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твенные ро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ики?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 какой цель</a:t>
            </a:r>
            <a:r>
              <a:rPr lang="ru-RU" sz="1403" baseline="0" b="0" i="0" dirty="0" spc="-17">
                <a:latin typeface="Times New Roman" pitchFamily="0" charset="1"/>
              </a:rPr>
              <a:t>ю </a:t>
            </a:r>
          </a:p>
        </p:txBody>
      </p:sp>
      <p:sp>
        <p:nvSpPr>
          <p:cNvPr id="158" name="Rectangle 158"/>
          <p:cNvSpPr/>
          <p:nvPr/>
        </p:nvSpPr>
        <p:spPr>
          <a:xfrm rot="0" flipH="0" flipV="0">
            <a:off x="1080820" y="3377589"/>
            <a:ext cx="1398219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вы их со</a:t>
            </a:r>
            <a:r>
              <a:rPr lang="ru-RU" sz="1403" baseline="0" b="0" i="0" dirty="0" spc="-12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давали? 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59" name="Rectangle 159"/>
          <p:cNvSpPr/>
          <p:nvPr/>
        </p:nvSpPr>
        <p:spPr>
          <a:xfrm rot="0" flipH="0" flipV="0">
            <a:off x="1530350" y="3690009"/>
            <a:ext cx="5536224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33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Сегодня</a:t>
            </a:r>
            <a:r>
              <a:rPr lang="ru-RU" sz="1403" baseline="0" b="0" i="0" dirty="0" spc="334">
                <a:latin typeface="Times New Roman" pitchFamily="0" charset="1"/>
              </a:rPr>
              <a:t> 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ие</a:t>
            </a:r>
            <a:r>
              <a:rPr lang="ru-RU" sz="1403" baseline="0" b="0" i="0" dirty="0" spc="32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снимают</a:t>
            </a:r>
            <a:r>
              <a:rPr lang="ru-RU" sz="1403" baseline="0" b="0" i="0" dirty="0" spc="32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вид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33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для</a:t>
            </a:r>
            <a:r>
              <a:rPr lang="ru-RU" sz="1403" baseline="0" b="0" i="0" dirty="0" spc="33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социальных</a:t>
            </a:r>
            <a:r>
              <a:rPr lang="ru-RU" sz="1403" baseline="0" b="0" i="0" dirty="0" spc="33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сет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й</a:t>
            </a:r>
            <a:r>
              <a:rPr lang="ru-RU" sz="1403" baseline="0" b="0" i="0" dirty="0" spc="36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33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кто</a:t>
            </a:r>
            <a:r>
              <a:rPr lang="ru-RU" sz="1403" baseline="0" b="0" i="0" dirty="0" spc="33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ди </a:t>
            </a:r>
          </a:p>
        </p:txBody>
      </p:sp>
      <p:sp>
        <p:nvSpPr>
          <p:cNvPr id="160" name="Rectangle 160"/>
          <p:cNvSpPr/>
          <p:nvPr/>
        </p:nvSpPr>
        <p:spPr>
          <a:xfrm rot="0" flipH="0" flipV="0">
            <a:off x="1080820" y="3924704"/>
            <a:ext cx="5986094" cy="16483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развлечения,</a:t>
            </a:r>
            <a:r>
              <a:rPr lang="ru-RU" sz="1403" baseline="0" b="0" i="0" dirty="0" spc="4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кто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для</a:t>
            </a:r>
            <a:r>
              <a:rPr lang="ru-RU" sz="1403" baseline="0" b="0" i="0" dirty="0" spc="40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заработ</a:t>
            </a:r>
            <a:r>
              <a:rPr lang="ru-RU" sz="1403" baseline="0" b="0" i="0" dirty="0" spc="-12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а,</a:t>
            </a:r>
            <a:r>
              <a:rPr lang="ru-RU" sz="1403" baseline="0" b="0" i="0" dirty="0" spc="416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4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каждого</a:t>
            </a:r>
            <a:r>
              <a:rPr lang="ru-RU" sz="1403" baseline="0" b="0" i="0" dirty="0" spc="4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ои</a:t>
            </a:r>
            <a:r>
              <a:rPr lang="ru-RU" sz="1403" baseline="0" b="0" i="0" dirty="0" spc="4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моти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ы.</a:t>
            </a:r>
            <a:r>
              <a:rPr lang="ru-RU" sz="1403" baseline="0" b="0" i="0" dirty="0" spc="40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40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самом</a:t>
            </a:r>
            <a:r>
              <a:rPr lang="ru-RU" sz="1403" baseline="0" b="0" i="0" dirty="0" spc="39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деле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вид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окам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ра,</a:t>
            </a:r>
            <a:r>
              <a:rPr lang="ru-RU" sz="1403" baseline="0" b="0" i="0" dirty="0" spc="16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даже</a:t>
            </a:r>
            <a:r>
              <a:rPr lang="ru-RU" sz="1403" baseline="0" b="0" i="0" dirty="0" spc="16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17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телефоне</a:t>
            </a:r>
            <a:r>
              <a:rPr lang="ru-RU" sz="1403" baseline="0" b="0" i="0" dirty="0" spc="-15">
                <a:latin typeface="Times New Roman" pitchFamily="0" charset="1"/>
              </a:rPr>
              <a:t>,</a:t>
            </a:r>
            <a:r>
              <a:rPr lang="ru-RU" sz="1403" baseline="0" b="0" i="0" dirty="0" spc="1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1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воз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ожност</a:t>
            </a:r>
            <a:r>
              <a:rPr lang="ru-RU" sz="1403" baseline="0" b="0" i="0" dirty="0" spc="-17">
                <a:latin typeface="Times New Roman" pitchFamily="0" charset="1"/>
              </a:rPr>
              <a:t>ь</a:t>
            </a:r>
            <a:r>
              <a:rPr lang="ru-RU" sz="1403" baseline="0" b="0" i="0" dirty="0" spc="1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распрос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нить</a:t>
            </a:r>
            <a:r>
              <a:rPr lang="ru-RU" sz="1403" baseline="0" b="0" i="0" dirty="0" spc="16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свое</a:t>
            </a:r>
            <a:r>
              <a:rPr lang="ru-RU" sz="1403" baseline="0" b="0" i="0" dirty="0" spc="1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вид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18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серье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ный</a:t>
            </a:r>
            <a:r>
              <a:rPr lang="ru-RU" sz="1403" baseline="0" b="0" i="0" dirty="0" spc="69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инстр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мент.</a:t>
            </a:r>
            <a:r>
              <a:rPr lang="ru-RU" sz="1403" baseline="0" b="0" i="0" dirty="0" spc="6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Сегодня</a:t>
            </a:r>
            <a:r>
              <a:rPr lang="ru-RU" sz="1403" baseline="0" b="0" i="0" dirty="0" spc="69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мно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6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го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орят</a:t>
            </a:r>
            <a:r>
              <a:rPr lang="ru-RU" sz="1403" baseline="0" b="0" i="0" dirty="0" spc="6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6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том</a:t>
            </a:r>
            <a:r>
              <a:rPr lang="ru-RU" sz="1403" baseline="0" b="0" i="0" dirty="0" spc="-16">
                <a:latin typeface="Times New Roman" pitchFamily="0" charset="1"/>
              </a:rPr>
              <a:t>,</a:t>
            </a:r>
            <a:r>
              <a:rPr lang="ru-RU" sz="1403" baseline="0" b="0" i="0" dirty="0" spc="6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что</a:t>
            </a:r>
            <a:r>
              <a:rPr lang="ru-RU" sz="1403" baseline="0" b="0" i="0" dirty="0" spc="6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контент</a:t>
            </a:r>
            <a:r>
              <a:rPr lang="ru-RU" sz="1403" baseline="0" b="0" i="0" dirty="0" spc="693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в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социальных сетях является нас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оящим ор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жием, и 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жно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читься понимать</a:t>
            </a:r>
            <a:r>
              <a:rPr lang="ru-RU" sz="1403" baseline="0" b="0" i="0" dirty="0" spc="-16">
                <a:latin typeface="Times New Roman" pitchFamily="0" charset="1"/>
              </a:rPr>
              <a:t>, </a:t>
            </a:r>
          </a:p>
          <a:p>
            <a:pPr marL="0">
              <a:lnSpc>
                <a:spcPts val="185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что</a:t>
            </a:r>
            <a:r>
              <a:rPr lang="ru-RU" sz="1403" baseline="0" b="0" i="0" dirty="0" spc="355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ы</a:t>
            </a:r>
            <a:r>
              <a:rPr lang="ru-RU" sz="1403" baseline="0" b="0" i="0" dirty="0" spc="34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смо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ришь</a:t>
            </a:r>
            <a:r>
              <a:rPr lang="ru-RU" sz="1403" baseline="0" b="0" i="0" dirty="0" spc="0">
                <a:latin typeface="Times New Roman" pitchFamily="0" charset="1"/>
              </a:rPr>
              <a:t>,</a:t>
            </a:r>
            <a:r>
              <a:rPr lang="ru-RU" sz="1403" baseline="0" b="0" i="0" dirty="0" spc="34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3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как</a:t>
            </a:r>
            <a:r>
              <a:rPr lang="ru-RU" sz="1403" baseline="0" b="0" i="0" dirty="0" spc="34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356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ебя</a:t>
            </a:r>
            <a:r>
              <a:rPr lang="ru-RU" sz="1403" baseline="0" b="0" i="0" dirty="0" spc="35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34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влияет</a:t>
            </a:r>
            <a:r>
              <a:rPr lang="ru-RU" sz="1403" baseline="0" b="0" i="0" dirty="0" spc="0">
                <a:latin typeface="Times New Roman" pitchFamily="0" charset="1"/>
              </a:rPr>
              <a:t>.</a:t>
            </a:r>
            <a:r>
              <a:rPr lang="ru-RU" sz="1403" baseline="0" b="0" i="0" dirty="0" spc="35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Есл</a:t>
            </a:r>
            <a:r>
              <a:rPr lang="ru-RU" sz="1403" baseline="0" b="0" i="0" dirty="0" spc="-12">
                <a:latin typeface="Times New Roman" pitchFamily="0" charset="1"/>
              </a:rPr>
              <a:t>и</a:t>
            </a:r>
            <a:r>
              <a:rPr lang="ru-RU" sz="1403" baseline="0" b="0" i="0" dirty="0" spc="35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во</a:t>
            </a:r>
            <a:r>
              <a:rPr lang="ru-RU" sz="1403" baseline="0" b="0" i="0" dirty="0" spc="-12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никают</a:t>
            </a:r>
            <a:r>
              <a:rPr lang="ru-RU" sz="1403" baseline="0" b="0" i="0" dirty="0" spc="35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негати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ны</a:t>
            </a:r>
            <a:r>
              <a:rPr lang="ru-RU" sz="1403" baseline="0" b="0" i="0" dirty="0" spc="-12">
                <a:latin typeface="Times New Roman" pitchFamily="0" charset="1"/>
              </a:rPr>
              <a:t>е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эмоции,</a:t>
            </a:r>
            <a:r>
              <a:rPr lang="ru-RU" sz="1403" baseline="0" b="0" i="0" dirty="0" spc="388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я</a:t>
            </a:r>
            <a:r>
              <a:rPr lang="ru-RU" sz="1403" baseline="0" b="0" i="0" dirty="0" spc="-13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ный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прим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3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разр</a:t>
            </a:r>
            <a:r>
              <a:rPr lang="ru-RU" sz="1403" baseline="0" b="0" i="0" dirty="0" spc="-15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шающего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конт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нта</a:t>
            </a:r>
            <a:r>
              <a:rPr lang="ru-RU" sz="1403" baseline="0" b="0" i="0" dirty="0" spc="-16">
                <a:latin typeface="Times New Roman" pitchFamily="0" charset="1"/>
              </a:rPr>
              <a:t>,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3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от</a:t>
            </a:r>
            <a:r>
              <a:rPr lang="ru-RU" sz="1403" baseline="0" b="0" i="0" dirty="0" spc="39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него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л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чш</a:t>
            </a:r>
            <a:r>
              <a:rPr lang="ru-RU" sz="1403" baseline="0" b="0" i="0" dirty="0" spc="-12">
                <a:latin typeface="Times New Roman" pitchFamily="0" charset="1"/>
              </a:rPr>
              <a:t>е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отказать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я</a:t>
            </a:r>
            <a:r>
              <a:rPr lang="ru-RU" sz="1403" baseline="0" b="0" i="0" dirty="0" spc="-12">
                <a:latin typeface="Times New Roman" pitchFamily="0" charset="1"/>
              </a:rPr>
              <a:t>.</a:t>
            </a:r>
            <a:r>
              <a:rPr lang="ru-RU" sz="1403" baseline="0" b="0" i="0" dirty="0" spc="-12">
                <a:latin typeface="Times New Roman" pitchFamily="0" charset="1"/>
              </a:rPr>
              <a:t> </a:t>
            </a:r>
          </a:p>
        </p:txBody>
      </p:sp>
      <p:sp>
        <p:nvSpPr>
          <p:cNvPr id="161" name="Rectangle 161"/>
          <p:cNvSpPr/>
          <p:nvPr/>
        </p:nvSpPr>
        <p:spPr>
          <a:xfrm rot="0" flipH="0" flipV="0">
            <a:off x="1080820" y="5647079"/>
            <a:ext cx="5985527" cy="14122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Умение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нимать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 мон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ировать хоро</a:t>
            </a:r>
            <a:r>
              <a:rPr lang="ru-RU" sz="1403" baseline="0" b="0" i="0" dirty="0" spc="-13">
                <a:latin typeface="Times New Roman" pitchFamily="0" charset="1"/>
              </a:rPr>
              <a:t>ш</a:t>
            </a:r>
            <a:r>
              <a:rPr lang="ru-RU" sz="1403" baseline="0" b="0" i="0" dirty="0" spc="0">
                <a:latin typeface="Times New Roman" pitchFamily="0" charset="1"/>
              </a:rPr>
              <a:t>ее</a:t>
            </a:r>
            <a:r>
              <a:rPr lang="ru-RU" sz="1403" baseline="0" b="0" i="0" dirty="0" spc="10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видео</a:t>
            </a:r>
            <a:r>
              <a:rPr lang="ru-RU" sz="1403" baseline="0" b="0" i="0" dirty="0" spc="12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10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это цел</a:t>
            </a:r>
            <a:r>
              <a:rPr lang="ru-RU" sz="1403" baseline="0" b="0" i="0" dirty="0" spc="-16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я</a:t>
            </a:r>
            <a:r>
              <a:rPr lang="ru-RU" sz="1403" baseline="0" b="0" i="0" dirty="0" spc="10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ка.</a:t>
            </a:r>
            <a:r>
              <a:rPr lang="ru-RU" sz="1403" baseline="0" b="0" i="0" dirty="0" spc="1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Еще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важне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31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309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ржание.</a:t>
            </a:r>
            <a:r>
              <a:rPr lang="ru-RU" sz="1403" baseline="0" b="0" i="0" dirty="0" spc="30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29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фильме,</a:t>
            </a:r>
            <a:r>
              <a:rPr lang="ru-RU" sz="1403" baseline="0" b="0" i="0" dirty="0" spc="2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орый</a:t>
            </a:r>
            <a:r>
              <a:rPr lang="ru-RU" sz="1403" baseline="0" b="0" i="0" dirty="0" spc="307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егодня</a:t>
            </a:r>
            <a:r>
              <a:rPr lang="ru-RU" sz="1403" baseline="0" b="0" i="0" dirty="0" spc="29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посмотрим,</a:t>
            </a:r>
            <a:r>
              <a:rPr lang="ru-RU" sz="1403" baseline="0" b="0" i="0" dirty="0" spc="2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ш</a:t>
            </a:r>
            <a:r>
              <a:rPr lang="ru-RU" sz="1403" baseline="0" b="0" i="0" dirty="0" spc="-12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ольники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тоже</a:t>
            </a:r>
            <a:r>
              <a:rPr lang="ru-RU" sz="1403" baseline="0" b="0" i="0" dirty="0" spc="59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снимают</a:t>
            </a:r>
            <a:r>
              <a:rPr lang="ru-RU" sz="1403" baseline="0" b="0" i="0" dirty="0" spc="58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события</a:t>
            </a:r>
            <a:r>
              <a:rPr lang="ru-RU" sz="1403" baseline="0" b="0" i="0" dirty="0" spc="59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оей</a:t>
            </a:r>
            <a:r>
              <a:rPr lang="ru-RU" sz="1403" baseline="0" b="0" i="0" dirty="0" spc="59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жизни.</a:t>
            </a:r>
            <a:r>
              <a:rPr lang="ru-RU" sz="1403" baseline="0" b="0" i="0" dirty="0" spc="5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59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со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данное</a:t>
            </a:r>
            <a:r>
              <a:rPr lang="ru-RU" sz="1403" baseline="0" b="0" i="0" dirty="0" spc="58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59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вид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58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поле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но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пересма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ри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ать всем –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 де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ям, и взро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лым. Оно мно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ом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на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чило 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бят и их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одноклас</a:t>
            </a:r>
            <a:r>
              <a:rPr lang="ru-RU" sz="1403" baseline="0" b="0" i="0" dirty="0" spc="-13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ников. Д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вайте пос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рим эт</a:t>
            </a:r>
            <a:r>
              <a:rPr lang="ru-RU" sz="1403" baseline="0" b="0" i="0" dirty="0" spc="-23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историю. Фильм Елены Д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бровс</a:t>
            </a:r>
            <a:r>
              <a:rPr lang="ru-RU" sz="1403" baseline="0" b="0" i="0" dirty="0" spc="-13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ой </a:t>
            </a:r>
          </a:p>
          <a:p>
            <a:pPr marL="0">
              <a:lnSpc>
                <a:spcPts val="185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«Живой город»</a:t>
            </a:r>
            <a:r>
              <a:rPr lang="ru-RU" sz="1403" baseline="0" b="0" i="0" dirty="0" spc="-15">
                <a:latin typeface="Times New Roman" pitchFamily="0" charset="1"/>
              </a:rPr>
              <a:t>. </a:t>
            </a:r>
          </a:p>
        </p:txBody>
      </p:sp>
      <p:sp>
        <p:nvSpPr>
          <p:cNvPr id="162" name="Rectangle 162"/>
          <p:cNvSpPr/>
          <p:nvPr/>
        </p:nvSpPr>
        <p:spPr>
          <a:xfrm rot="0" flipH="0" flipV="0">
            <a:off x="1530350" y="7209826"/>
            <a:ext cx="1747266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3.</a:t>
            </a:r>
            <a:r>
              <a:rPr lang="ru-RU" sz="1403" baseline="0" b="1" i="0" dirty="0" spc="341">
                <a:latin typeface="Arial" pitchFamily="0" charset="1"/>
              </a:rPr>
              <a:t> </a:t>
            </a:r>
            <a:r>
              <a:rPr lang="ru-RU" sz="1403" baseline="0" b="1" i="0" dirty="0" spc="0">
                <a:latin typeface="Times New Roman,Bold" pitchFamily="0" charset="1"/>
              </a:rPr>
              <a:t>Про</a:t>
            </a:r>
            <a:r>
              <a:rPr lang="ru-RU" sz="1403" baseline="0" b="1" i="0" dirty="0" spc="-12">
                <a:latin typeface="Times New Roman,Bold" pitchFamily="0" charset="1"/>
              </a:rPr>
              <a:t>с</a:t>
            </a:r>
            <a:r>
              <a:rPr lang="ru-RU" sz="1403" baseline="0" b="1" i="0" dirty="0" spc="0">
                <a:latin typeface="Times New Roman,Bold" pitchFamily="0" charset="1"/>
              </a:rPr>
              <a:t>мотр </a:t>
            </a:r>
            <a:r>
              <a:rPr lang="ru-RU" sz="1403" baseline="0" b="1" i="0" dirty="0" spc="-16">
                <a:latin typeface="Times New Roman,Bold" pitchFamily="0" charset="1"/>
              </a:rPr>
              <a:t>ф</a:t>
            </a:r>
            <a:r>
              <a:rPr lang="ru-RU" sz="1403" baseline="0" b="1" i="0" dirty="0" spc="0">
                <a:latin typeface="Times New Roman,Bold" pitchFamily="0" charset="1"/>
              </a:rPr>
              <a:t>ильма</a:t>
            </a:r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63" name="Rectangle 163"/>
          <p:cNvSpPr/>
          <p:nvPr/>
        </p:nvSpPr>
        <p:spPr>
          <a:xfrm rot="0" flipH="0" flipV="0">
            <a:off x="1530350" y="7483880"/>
            <a:ext cx="335381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(Продолжител</a:t>
            </a:r>
            <a:r>
              <a:rPr lang="ru-RU" sz="1403" baseline="0" b="0" i="0" dirty="0" spc="-17">
                <a:latin typeface="Times New Roman" pitchFamily="0" charset="1"/>
              </a:rPr>
              <a:t>ь</a:t>
            </a:r>
            <a:r>
              <a:rPr lang="ru-RU" sz="1403" baseline="0" b="0" i="0" dirty="0" spc="0">
                <a:latin typeface="Times New Roman" pitchFamily="0" charset="1"/>
              </a:rPr>
              <a:t>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ь фильма –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22 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ин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ты</a:t>
            </a:r>
            <a:r>
              <a:rPr lang="ru-RU" sz="1403" baseline="0" b="0" i="0" dirty="0" spc="0">
                <a:latin typeface="Times New Roman" pitchFamily="0" charset="1"/>
              </a:rPr>
              <a:t>)</a:t>
            </a:r>
            <a:r>
              <a:rPr lang="ru-RU" sz="1403" baseline="0" b="0" i="0" dirty="0" spc="-15">
                <a:latin typeface="Times New Roman" pitchFamily="0" charset="1"/>
              </a:rPr>
              <a:t>. </a:t>
            </a:r>
          </a:p>
        </p:txBody>
      </p:sp>
      <p:sp>
        <p:nvSpPr>
          <p:cNvPr id="164" name="Rectangle 164"/>
          <p:cNvSpPr/>
          <p:nvPr/>
        </p:nvSpPr>
        <p:spPr>
          <a:xfrm rot="0" flipH="0" flipV="0">
            <a:off x="1530350" y="7795042"/>
            <a:ext cx="2170937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4.</a:t>
            </a:r>
            <a:r>
              <a:rPr lang="ru-RU" sz="1403" baseline="0" b="1" i="0" dirty="0" spc="341">
                <a:latin typeface="Arial" pitchFamily="0" charset="1"/>
              </a:rPr>
              <a:t> </a:t>
            </a:r>
            <a:r>
              <a:rPr lang="ru-RU" sz="1403" baseline="0" b="1" i="0" dirty="0" spc="0">
                <a:latin typeface="Times New Roman,Bold" pitchFamily="0" charset="1"/>
              </a:rPr>
              <a:t>Беседа по</a:t>
            </a:r>
            <a:r>
              <a:rPr lang="ru-RU" sz="1403" baseline="0" b="1" i="0" dirty="0" spc="-16">
                <a:latin typeface="Times New Roman,Bold" pitchFamily="0" charset="1"/>
              </a:rPr>
              <a:t> </a:t>
            </a:r>
            <a:r>
              <a:rPr lang="ru-RU" sz="1403" baseline="0" b="1" i="0" dirty="0" spc="0">
                <a:latin typeface="Times New Roman,Bold" pitchFamily="0" charset="1"/>
              </a:rPr>
              <a:t>т</a:t>
            </a:r>
            <a:r>
              <a:rPr lang="ru-RU" sz="1403" baseline="0" b="1" i="0" dirty="0" spc="-12">
                <a:latin typeface="Times New Roman,Bold" pitchFamily="0" charset="1"/>
              </a:rPr>
              <a:t>е</a:t>
            </a:r>
            <a:r>
              <a:rPr lang="ru-RU" sz="1403" baseline="0" b="1" i="0" dirty="0" spc="0">
                <a:latin typeface="Times New Roman,Bold" pitchFamily="0" charset="1"/>
              </a:rPr>
              <a:t>ме </a:t>
            </a:r>
            <a:r>
              <a:rPr lang="ru-RU" sz="1403" baseline="0" b="1" i="0" dirty="0" spc="-15">
                <a:latin typeface="Times New Roman,Bold" pitchFamily="0" charset="1"/>
              </a:rPr>
              <a:t>ф</a:t>
            </a:r>
            <a:r>
              <a:rPr lang="ru-RU" sz="1403" baseline="0" b="1" i="0" dirty="0" spc="0">
                <a:latin typeface="Times New Roman,Bold" pitchFamily="0" charset="1"/>
              </a:rPr>
              <a:t>ильма</a:t>
            </a:r>
            <a:r>
              <a:rPr lang="ru-RU" sz="1403" baseline="0" b="1" i="0" dirty="0" spc="-16">
                <a:latin typeface="Times New Roman" pitchFamily="0" charset="1"/>
              </a:rPr>
              <a:t>  </a:t>
            </a:r>
          </a:p>
        </p:txBody>
      </p:sp>
      <p:sp>
        <p:nvSpPr>
          <p:cNvPr id="165" name="Rectangle 165"/>
          <p:cNvSpPr/>
          <p:nvPr/>
        </p:nvSpPr>
        <p:spPr>
          <a:xfrm rot="0" flipH="0" flipV="0">
            <a:off x="1530350" y="8072642"/>
            <a:ext cx="3280282" cy="2212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57200" algn="l"/>
              </a:tabLst>
            </a:pPr>
            <a:r>
              <a:rPr lang="ru-RU" sz="1296" baseline="0" b="1" i="0" dirty="0" spc="0">
                <a:latin typeface="Times New Roman" pitchFamily="0" charset="1"/>
              </a:rPr>
              <a:t>4.1.</a:t>
            </a:r>
            <a:r>
              <a:rPr lang="ru-RU" sz="1296" baseline="0" b="1" i="0" dirty="0" spc="0">
                <a:latin typeface="Arial" pitchFamily="0" charset="1"/>
              </a:rPr>
              <a:t> 	</a:t>
            </a:r>
            <a:r>
              <a:rPr lang="ru-RU" sz="1296" baseline="0" b="1" i="0" dirty="0" spc="0">
                <a:latin typeface="Times New Roman,Bold" pitchFamily="0" charset="1"/>
              </a:rPr>
              <a:t>Общее (эмоциональное) впечатление</a:t>
            </a:r>
            <a:r>
              <a:rPr lang="ru-RU" sz="1296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66" name="Rectangle 166"/>
          <p:cNvSpPr/>
          <p:nvPr/>
        </p:nvSpPr>
        <p:spPr>
          <a:xfrm rot="0" flipH="0" flipV="0">
            <a:off x="1530350" y="8325128"/>
            <a:ext cx="4158869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- </a:t>
            </a:r>
            <a:r>
              <a:rPr lang="ru-RU" sz="1403" baseline="0" b="0" i="0" dirty="0" spc="0">
                <a:latin typeface="Times New Roman" pitchFamily="0" charset="1"/>
              </a:rPr>
              <a:t>Какое п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рвое впечатление после про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мо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ра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фильм</a:t>
            </a:r>
            <a:r>
              <a:rPr lang="ru-RU" sz="1403" baseline="0" b="0" i="0" dirty="0" spc="-13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67" name="Rectangle 167"/>
          <p:cNvSpPr/>
          <p:nvPr/>
        </p:nvSpPr>
        <p:spPr>
          <a:xfrm rot="0" flipH="0" flipV="0">
            <a:off x="1530350" y="8597924"/>
            <a:ext cx="553591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51460" algn="l"/>
                <a:tab pos="560646" algn="l"/>
                <a:tab pos="1262823" algn="l"/>
                <a:tab pos="2024733" algn="l"/>
                <a:tab pos="2845306" algn="l"/>
                <a:tab pos="3641808" algn="l"/>
                <a:tab pos="4330700" algn="l"/>
                <a:tab pos="5313030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- 	</a:t>
            </a:r>
            <a:r>
              <a:rPr lang="ru-RU" sz="1403" baseline="0" b="0" i="0" dirty="0" spc="0">
                <a:latin typeface="Times New Roman" pitchFamily="0" charset="1"/>
              </a:rPr>
              <a:t>В 	начал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 	фильма 	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ченики 	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мо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рят 	фильм 	</a:t>
            </a:r>
            <a:r>
              <a:rPr lang="ru-RU" sz="1403" baseline="0" b="0" i="0" dirty="0" spc="-19">
                <a:latin typeface="Times New Roman" pitchFamily="0" charset="1"/>
              </a:rPr>
              <a:t>«</a:t>
            </a:r>
            <a:r>
              <a:rPr lang="ru-RU" sz="1403" baseline="0" b="0" i="0" dirty="0" spc="0">
                <a:latin typeface="Times New Roman" pitchFamily="0" charset="1"/>
              </a:rPr>
              <a:t>Доживе</a:t>
            </a:r>
            <a:r>
              <a:rPr lang="ru-RU" sz="1403" baseline="0" b="0" i="0" dirty="0" spc="-16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 	до </a:t>
            </a:r>
          </a:p>
        </p:txBody>
      </p:sp>
      <p:sp>
        <p:nvSpPr>
          <p:cNvPr id="168" name="Rectangle 168"/>
          <p:cNvSpPr/>
          <p:nvPr/>
        </p:nvSpPr>
        <p:spPr>
          <a:xfrm rot="0" flipH="0" flipV="0">
            <a:off x="1080820" y="8832874"/>
            <a:ext cx="5983818" cy="7077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пон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дельника».</a:t>
            </a:r>
            <a:r>
              <a:rPr lang="ru-RU" sz="1403" baseline="0" b="0" i="0" dirty="0" spc="18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Кто</a:t>
            </a:r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0">
                <a:latin typeface="Times New Roman" pitchFamily="0" charset="1"/>
              </a:rPr>
              <a:t>то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лежит</a:t>
            </a:r>
            <a:r>
              <a:rPr lang="ru-RU" sz="1403" baseline="0" b="0" i="0" dirty="0" spc="18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парте</a:t>
            </a:r>
            <a:r>
              <a:rPr lang="ru-RU" sz="1403" baseline="0" b="0" i="0" dirty="0" spc="-16">
                <a:latin typeface="Times New Roman" pitchFamily="0" charset="1"/>
              </a:rPr>
              <a:t>,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кто</a:t>
            </a:r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рит</a:t>
            </a:r>
            <a:r>
              <a:rPr lang="ru-RU" sz="1403" baseline="0" b="0" i="0" dirty="0" spc="18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185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елефон.</a:t>
            </a:r>
            <a:r>
              <a:rPr lang="ru-RU" sz="1403" baseline="0" b="0" i="0" dirty="0" spc="18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Жел</a:t>
            </a:r>
            <a:r>
              <a:rPr lang="ru-RU" sz="1403" baseline="0" b="0" i="0" dirty="0" spc="-13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ни</a:t>
            </a:r>
            <a:r>
              <a:rPr lang="ru-RU" sz="1403" baseline="0" b="0" i="0" dirty="0" spc="-12">
                <a:latin typeface="Times New Roman" pitchFamily="0" charset="1"/>
              </a:rPr>
              <a:t>е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чителя поднять важн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ю тем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о том, что та</a:t>
            </a:r>
            <a:r>
              <a:rPr lang="ru-RU" sz="1403" baseline="0" b="0" i="0" dirty="0" spc="-12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ое счастье, н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 находит отклика </a:t>
            </a:r>
            <a:r>
              <a:rPr lang="ru-RU" sz="1403" baseline="0" b="0" i="0" dirty="0" spc="-15">
                <a:latin typeface="Times New Roman" pitchFamily="0" charset="1"/>
              </a:rPr>
              <a:t>в </a:t>
            </a:r>
          </a:p>
          <a:p>
            <a:pPr marL="0">
              <a:lnSpc>
                <a:spcPts val="1859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сердцах школьников. Почем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, как вы д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маете?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69" name="Rectangle 169"/>
          <p:cNvSpPr/>
          <p:nvPr/>
        </p:nvSpPr>
        <p:spPr>
          <a:xfrm rot="0" flipH="0" flipV="0">
            <a:off x="1080820" y="682522"/>
            <a:ext cx="5983204" cy="4733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- </a:t>
            </a:r>
            <a:r>
              <a:rPr lang="ru-RU" sz="1403" baseline="0" b="0" i="0" dirty="0" spc="0">
                <a:latin typeface="Times New Roman" pitchFamily="0" charset="1"/>
              </a:rPr>
              <a:t>Какие э</a:t>
            </a:r>
            <a:r>
              <a:rPr lang="ru-RU" sz="1403" baseline="0" b="0" i="0" dirty="0" spc="-16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оции 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ы</a:t>
            </a:r>
            <a:r>
              <a:rPr lang="ru-RU" sz="1403" baseline="0" b="0" i="0" dirty="0" spc="-11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вал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вас диа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ог Арины и Архип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 в начале фильм</a:t>
            </a:r>
            <a:r>
              <a:rPr lang="ru-RU" sz="1403" baseline="0" b="0" i="0" dirty="0" spc="-13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? </a:t>
            </a:r>
          </a:p>
          <a:p>
            <a:pPr marL="0">
              <a:lnSpc>
                <a:spcPts val="1861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Чья по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иция в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пор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 вам была</a:t>
            </a:r>
            <a:r>
              <a:rPr lang="ru-RU" sz="1403" baseline="0" b="0" i="0" dirty="0" spc="-1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ближ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?</a:t>
            </a:r>
            <a:r>
              <a:rPr lang="ru-RU" sz="1403" baseline="0" b="0" i="0" dirty="0" spc="-13">
                <a:latin typeface="Times New Roman" pitchFamily="0" charset="1"/>
              </a:rPr>
              <a:t>  </a:t>
            </a:r>
          </a:p>
        </p:txBody>
      </p:sp>
      <p:sp>
        <p:nvSpPr>
          <p:cNvPr id="170" name="Rectangle 170"/>
          <p:cNvSpPr/>
          <p:nvPr/>
        </p:nvSpPr>
        <p:spPr>
          <a:xfrm rot="0" flipH="0" flipV="0">
            <a:off x="1530350" y="1199429"/>
            <a:ext cx="1571624" cy="2186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296" baseline="0" b="1" i="0" dirty="0" spc="0">
                <a:latin typeface="Times New Roman" pitchFamily="0" charset="1"/>
              </a:rPr>
              <a:t>4.2.    </a:t>
            </a:r>
            <a:r>
              <a:rPr lang="ru-RU" sz="1296" baseline="0" b="1" i="0" dirty="0" spc="0">
                <a:latin typeface="Times New Roman,Bold" pitchFamily="0" charset="1"/>
              </a:rPr>
              <a:t>Спор о счастье</a:t>
            </a:r>
            <a:r>
              <a:rPr lang="ru-RU" sz="1296" baseline="0" b="1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71" name="Rectangle 171"/>
          <p:cNvSpPr/>
          <p:nvPr/>
        </p:nvSpPr>
        <p:spPr>
          <a:xfrm rot="0" flipH="0" flipV="0">
            <a:off x="1530350" y="1447824"/>
            <a:ext cx="5531772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10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Что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та</a:t>
            </a:r>
            <a:r>
              <a:rPr lang="ru-RU" sz="1403" baseline="0" b="0" i="0" dirty="0" spc="-12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ое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часть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?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-13">
                <a:latin typeface="Times New Roman" pitchFamily="0" charset="1"/>
              </a:rPr>
              <a:t>Ч</a:t>
            </a:r>
            <a:r>
              <a:rPr lang="ru-RU" sz="1403" baseline="0" b="0" i="0" dirty="0" spc="0">
                <a:latin typeface="Times New Roman" pitchFamily="0" charset="1"/>
              </a:rPr>
              <a:t>аще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все</a:t>
            </a:r>
            <a:r>
              <a:rPr lang="ru-RU" sz="1403" baseline="0" b="0" i="0" dirty="0" spc="-13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о,</a:t>
            </a:r>
            <a:r>
              <a:rPr lang="ru-RU" sz="1403" baseline="0" b="0" i="0" dirty="0" spc="10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от</a:t>
            </a:r>
            <a:r>
              <a:rPr lang="ru-RU" sz="1403" baseline="0" b="0" i="0" dirty="0" spc="-17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ечая</a:t>
            </a:r>
            <a:r>
              <a:rPr lang="ru-RU" sz="1403" baseline="0" b="0" i="0" dirty="0" spc="10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от</a:t>
            </a:r>
            <a:r>
              <a:rPr lang="ru-RU" sz="1403" baseline="0" b="0" i="0" dirty="0" spc="1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вопрос, мы</a:t>
            </a:r>
            <a:r>
              <a:rPr lang="ru-RU" sz="1403" baseline="0" b="0" i="0" dirty="0" spc="10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пытае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ся </a:t>
            </a:r>
          </a:p>
        </p:txBody>
      </p:sp>
      <p:sp>
        <p:nvSpPr>
          <p:cNvPr id="172" name="Rectangle 172"/>
          <p:cNvSpPr/>
          <p:nvPr/>
        </p:nvSpPr>
        <p:spPr>
          <a:xfrm rot="0" flipH="0" flipV="0">
            <a:off x="1080820" y="1684044"/>
            <a:ext cx="5986094" cy="117717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сформ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лиро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ать</a:t>
            </a:r>
            <a:r>
              <a:rPr lang="ru-RU" sz="1403" baseline="0" b="0" i="0" dirty="0" spc="30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вет,</a:t>
            </a:r>
            <a:r>
              <a:rPr lang="ru-RU" sz="1403" baseline="0" b="0" i="0" dirty="0" spc="30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исходя</a:t>
            </a:r>
            <a:r>
              <a:rPr lang="ru-RU" sz="1403" baseline="0" b="0" i="0" dirty="0" spc="31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из</a:t>
            </a:r>
            <a:r>
              <a:rPr lang="ru-RU" sz="1403" baseline="0" b="0" i="0" dirty="0" spc="304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обственно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30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опыта.</a:t>
            </a:r>
            <a:r>
              <a:rPr lang="ru-RU" sz="1403" baseline="0" b="0" i="0" dirty="0" spc="3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Есть</a:t>
            </a:r>
            <a:r>
              <a:rPr lang="ru-RU" sz="1403" baseline="0" b="0" i="0" dirty="0" spc="30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мно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30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разных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одов и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обы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ий</a:t>
            </a:r>
            <a:r>
              <a:rPr lang="ru-RU" sz="1403" baseline="0" b="0" i="0" dirty="0" spc="-16">
                <a:latin typeface="Times New Roman" pitchFamily="0" charset="1"/>
              </a:rPr>
              <a:t>,</a:t>
            </a:r>
            <a:r>
              <a:rPr lang="ru-RU" sz="1403" baseline="0" b="0" i="0" dirty="0" spc="0">
                <a:latin typeface="Times New Roman" pitchFamily="0" charset="1"/>
              </a:rPr>
              <a:t> которые вызы</a:t>
            </a:r>
            <a:r>
              <a:rPr lang="ru-RU" sz="1403" baseline="0" b="0" i="0" dirty="0" spc="-12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ают у нас по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ожительные эмоции. Но эти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эмоции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ог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</a:t>
            </a:r>
            <a:r>
              <a:rPr lang="ru-RU" sz="1403" baseline="0" b="0" i="0" dirty="0" spc="24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быт</a:t>
            </a:r>
            <a:r>
              <a:rPr lang="ru-RU" sz="1403" baseline="0" b="0" i="0" dirty="0" spc="-19">
                <a:latin typeface="Times New Roman" pitchFamily="0" charset="1"/>
              </a:rPr>
              <a:t>ь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разными</a:t>
            </a:r>
            <a:r>
              <a:rPr lang="ru-RU" sz="1403" baseline="0" b="0" i="0" dirty="0" spc="25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24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пов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рхнос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ными</a:t>
            </a:r>
            <a:r>
              <a:rPr lang="ru-RU" sz="1403" baseline="0" b="0" i="0" dirty="0" spc="25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быс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ро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проходя</a:t>
            </a:r>
            <a:r>
              <a:rPr lang="ru-RU" sz="1403" baseline="0" b="0" i="0" dirty="0" spc="-12">
                <a:latin typeface="Times New Roman" pitchFamily="0" charset="1"/>
              </a:rPr>
              <a:t>щ</a:t>
            </a:r>
            <a:r>
              <a:rPr lang="ru-RU" sz="1403" baseline="0" b="0" i="0" dirty="0" spc="0">
                <a:latin typeface="Times New Roman" pitchFamily="0" charset="1"/>
              </a:rPr>
              <a:t>ими,</a:t>
            </a:r>
            <a:r>
              <a:rPr lang="ru-RU" sz="1403" baseline="0" b="0" i="0" dirty="0" spc="23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гл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бокими,</a:t>
            </a:r>
            <a:r>
              <a:rPr lang="ru-RU" sz="1403" baseline="0" b="0" i="0" dirty="0" spc="2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ид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щими</a:t>
            </a:r>
            <a:r>
              <a:rPr lang="ru-RU" sz="1403" baseline="0" b="0" i="0" dirty="0" spc="22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от</a:t>
            </a:r>
            <a:r>
              <a:rPr lang="ru-RU" sz="1403" baseline="0" b="0" i="0" dirty="0" spc="22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рдца.</a:t>
            </a:r>
            <a:r>
              <a:rPr lang="ru-RU" sz="1403" baseline="0" b="0" i="0" dirty="0" spc="22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обы</a:t>
            </a:r>
            <a:r>
              <a:rPr lang="ru-RU" sz="1403" baseline="0" b="0" i="0" dirty="0" spc="22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л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чше</a:t>
            </a:r>
            <a:r>
              <a:rPr lang="ru-RU" sz="1403" baseline="0" b="0" i="0" dirty="0" spc="22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понять</a:t>
            </a:r>
            <a:r>
              <a:rPr lang="ru-RU" sz="1403" baseline="0" b="0" i="0" dirty="0" spc="22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эт</a:t>
            </a:r>
            <a:r>
              <a:rPr lang="ru-RU" sz="1403" baseline="0" b="0" i="0" dirty="0" spc="-23">
                <a:latin typeface="Times New Roman" pitchFamily="0" charset="1"/>
              </a:rPr>
              <a:t>у</a:t>
            </a:r>
            <a:r>
              <a:rPr lang="ru-RU" sz="1403" baseline="0" b="0" i="0" dirty="0" spc="23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разниц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,</a:t>
            </a:r>
            <a:r>
              <a:rPr lang="ru-RU" sz="1403" baseline="0" b="0" i="0" dirty="0" spc="22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давайте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обс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дим с</a:t>
            </a:r>
            <a:r>
              <a:rPr lang="ru-RU" sz="1403" baseline="0" b="0" i="0" dirty="0" spc="-22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ть спора</a:t>
            </a:r>
            <a:r>
              <a:rPr lang="ru-RU" sz="1403" baseline="0" b="0" i="0" dirty="0" spc="-1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Арины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 Архипа.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73" name="Rectangle 173"/>
          <p:cNvSpPr/>
          <p:nvPr/>
        </p:nvSpPr>
        <p:spPr>
          <a:xfrm rot="0" flipH="0" flipV="0">
            <a:off x="1080820" y="2897528"/>
            <a:ext cx="5986094" cy="471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Вспомните</a:t>
            </a:r>
            <a:r>
              <a:rPr lang="ru-RU" sz="1403" baseline="0" b="0" i="0" dirty="0" spc="43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отве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ы</a:t>
            </a:r>
            <a:r>
              <a:rPr lang="ru-RU" sz="1403" baseline="0" b="0" i="0" dirty="0" spc="4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бят</a:t>
            </a:r>
            <a:r>
              <a:rPr lang="ru-RU" sz="1403" baseline="0" b="0" i="0" dirty="0" spc="4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4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вопрос</a:t>
            </a:r>
            <a:r>
              <a:rPr lang="ru-RU" sz="1403" baseline="0" b="0" i="0" dirty="0" spc="440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чителя:</a:t>
            </a:r>
            <a:r>
              <a:rPr lang="ru-RU" sz="1403" baseline="0" b="0" i="0" dirty="0" spc="47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«Что</a:t>
            </a:r>
            <a:r>
              <a:rPr lang="ru-RU" sz="1403" baseline="0" b="0" i="0" dirty="0" spc="4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для</a:t>
            </a:r>
            <a:r>
              <a:rPr lang="ru-RU" sz="1403" baseline="0" b="0" i="0" dirty="0" spc="4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вас</a:t>
            </a:r>
            <a:r>
              <a:rPr lang="ru-RU" sz="1403" baseline="0" b="0" i="0" dirty="0" spc="45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счасть</a:t>
            </a:r>
            <a:r>
              <a:rPr lang="ru-RU" sz="1403" baseline="0" b="0" i="0" dirty="0" spc="-14">
                <a:latin typeface="Times New Roman" pitchFamily="0" charset="1"/>
              </a:rPr>
              <a:t>е</a:t>
            </a:r>
            <a:r>
              <a:rPr lang="ru-RU" sz="1403" baseline="0" b="0" i="0" dirty="0" spc="-14">
                <a:latin typeface="Times New Roman" pitchFamily="0" charset="1"/>
              </a:rPr>
              <a:t>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сегодня?</a:t>
            </a:r>
            <a:r>
              <a:rPr lang="ru-RU" sz="1403" baseline="0" b="0" i="0" dirty="0" spc="-19">
                <a:latin typeface="Times New Roman" pitchFamily="0" charset="1"/>
              </a:rPr>
              <a:t>»</a:t>
            </a:r>
            <a:r>
              <a:rPr lang="ru-RU" sz="1403" baseline="0" b="0" i="0" dirty="0" spc="-19">
                <a:latin typeface="Times New Roman" pitchFamily="0" charset="1"/>
              </a:rPr>
              <a:t> </a:t>
            </a:r>
          </a:p>
        </p:txBody>
      </p:sp>
      <p:sp>
        <p:nvSpPr>
          <p:cNvPr id="174" name="Rectangle 174"/>
          <p:cNvSpPr/>
          <p:nvPr/>
        </p:nvSpPr>
        <p:spPr>
          <a:xfrm rot="0" flipH="0" flipV="0">
            <a:off x="1080820" y="3406545"/>
            <a:ext cx="5981891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>
              <a:tabLst>
                <a:tab pos="1284367" algn="l"/>
                <a:tab pos="2660013" algn="l"/>
                <a:tab pos="3282664" algn="l"/>
                <a:tab pos="4161366" algn="l"/>
                <a:tab pos="4674715" algn="l"/>
                <a:tab pos="5373682" algn="l"/>
              </a:tabLst>
            </a:pPr>
            <a:r>
              <a:rPr lang="ru-RU" sz="1403" baseline="0" b="0" i="1" dirty="0" spc="0">
                <a:latin typeface="Times New Roman,Italic" pitchFamily="0" charset="1"/>
              </a:rPr>
              <a:t>(Деньги, 	ко</a:t>
            </a:r>
            <a:r>
              <a:rPr lang="ru-RU" sz="1403" baseline="0" b="0" i="1" dirty="0" spc="-12">
                <a:latin typeface="Times New Roman,Italic" pitchFamily="0" charset="1"/>
              </a:rPr>
              <a:t>м</a:t>
            </a:r>
            <a:r>
              <a:rPr lang="ru-RU" sz="1403" baseline="0" b="0" i="1" dirty="0" spc="0">
                <a:latin typeface="Times New Roman,Italic" pitchFamily="0" charset="1"/>
              </a:rPr>
              <a:t>пьютерные 	игры, 	сериалы</a:t>
            </a:r>
            <a:r>
              <a:rPr lang="ru-RU" sz="1403" baseline="0" b="0" i="1" dirty="0" spc="-19">
                <a:latin typeface="Times New Roman,Italic" pitchFamily="0" charset="1"/>
              </a:rPr>
              <a:t>,</a:t>
            </a:r>
            <a:r>
              <a:rPr lang="ru-RU" sz="1403" baseline="0" b="0" i="1" dirty="0" spc="0">
                <a:latin typeface="Times New Roman,Italic" pitchFamily="0" charset="1"/>
              </a:rPr>
              <a:t> 	еда, 	фил</a:t>
            </a:r>
            <a:r>
              <a:rPr lang="ru-RU" sz="1403" baseline="0" b="0" i="1" dirty="0" spc="-16">
                <a:latin typeface="Times New Roman,Italic" pitchFamily="0" charset="1"/>
              </a:rPr>
              <a:t>ь</a:t>
            </a:r>
            <a:r>
              <a:rPr lang="ru-RU" sz="1403" baseline="0" b="0" i="1" dirty="0" spc="0">
                <a:latin typeface="Times New Roman,Italic" pitchFamily="0" charset="1"/>
              </a:rPr>
              <a:t>м 	вмес</a:t>
            </a:r>
            <a:r>
              <a:rPr lang="ru-RU" sz="1403" baseline="0" b="0" i="1" dirty="0" spc="-17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о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кон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роль</a:t>
            </a:r>
            <a:r>
              <a:rPr lang="ru-RU" sz="1403" baseline="0" b="0" i="1" dirty="0" spc="-16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ой)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175" name="Rectangle 175"/>
          <p:cNvSpPr/>
          <p:nvPr/>
        </p:nvSpPr>
        <p:spPr>
          <a:xfrm rot="0" flipH="0" flipV="0">
            <a:off x="1080820" y="3914037"/>
            <a:ext cx="5985812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15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Обра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ите</a:t>
            </a:r>
            <a:r>
              <a:rPr lang="ru-RU" sz="1403" baseline="0" b="0" i="0" dirty="0" spc="150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ни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ание,</a:t>
            </a:r>
            <a:r>
              <a:rPr lang="ru-RU" sz="1403" baseline="0" b="0" i="0" dirty="0" spc="148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читель</a:t>
            </a:r>
            <a:r>
              <a:rPr lang="ru-RU" sz="1403" baseline="0" b="0" i="0" dirty="0" spc="15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спра</a:t>
            </a:r>
            <a:r>
              <a:rPr lang="ru-RU" sz="1403" baseline="0" b="0" i="0" dirty="0" spc="-13">
                <a:latin typeface="Times New Roman" pitchFamily="0" charset="1"/>
              </a:rPr>
              <a:t>ш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ает</a:t>
            </a:r>
            <a:r>
              <a:rPr lang="ru-RU" sz="1403" baseline="0" b="0" i="0" dirty="0" spc="17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</a:t>
            </a:r>
            <a:r>
              <a:rPr lang="ru-RU" sz="1403" baseline="0" b="0" i="0" dirty="0" spc="15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«счастье</a:t>
            </a:r>
            <a:r>
              <a:rPr lang="ru-RU" sz="1403" baseline="0" b="0" i="0" dirty="0" spc="15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годня».</a:t>
            </a:r>
            <a:r>
              <a:rPr lang="ru-RU" sz="1403" baseline="0" b="0" i="0" dirty="0" spc="14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к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вы д</a:t>
            </a:r>
            <a:r>
              <a:rPr lang="ru-RU" sz="1403" baseline="0" b="0" i="0" dirty="0" spc="-15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маете, зависи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 ли счастье от </a:t>
            </a:r>
            <a:r>
              <a:rPr lang="ru-RU" sz="1403" baseline="0" b="0" i="0" dirty="0" spc="-16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рем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ни, в котором ты </a:t>
            </a:r>
            <a:r>
              <a:rPr lang="ru-RU" sz="1403" baseline="0" b="0" i="0" dirty="0" spc="-13">
                <a:latin typeface="Times New Roman" pitchFamily="0" charset="1"/>
              </a:rPr>
              <a:t>ж</a:t>
            </a:r>
            <a:r>
              <a:rPr lang="ru-RU" sz="1403" baseline="0" b="0" i="0" dirty="0" spc="0">
                <a:latin typeface="Times New Roman" pitchFamily="0" charset="1"/>
              </a:rPr>
              <a:t>ивешь?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76" name="Rectangle 176"/>
          <p:cNvSpPr/>
          <p:nvPr/>
        </p:nvSpPr>
        <p:spPr>
          <a:xfrm rot="0" flipH="0" flipV="0">
            <a:off x="1080820" y="4423053"/>
            <a:ext cx="5986094" cy="21177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1" dirty="0" spc="0">
                <a:latin typeface="Times New Roman,Italic" pitchFamily="0" charset="1"/>
              </a:rPr>
              <a:t>(В</a:t>
            </a:r>
            <a:r>
              <a:rPr lang="ru-RU" sz="1403" baseline="0" b="0" i="1" dirty="0" spc="42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раз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ое</a:t>
            </a:r>
            <a:r>
              <a:rPr lang="ru-RU" sz="1403" baseline="0" b="0" i="1" dirty="0" spc="42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вр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мя</a:t>
            </a:r>
            <a:r>
              <a:rPr lang="ru-RU" sz="1403" baseline="0" b="0" i="1" dirty="0" spc="428">
                <a:latin typeface="Times New Roman,Italic" pitchFamily="0" charset="1"/>
              </a:rPr>
              <a:t> 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юди</a:t>
            </a:r>
            <a:r>
              <a:rPr lang="ru-RU" sz="1403" baseline="0" b="0" i="1" dirty="0" spc="43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живут</a:t>
            </a:r>
            <a:r>
              <a:rPr lang="ru-RU" sz="1403" baseline="0" b="0" i="1" dirty="0" spc="42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</a:t>
            </a:r>
            <a:r>
              <a:rPr lang="ru-RU" sz="1403" baseline="0" b="0" i="1" dirty="0" spc="41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раз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ых</a:t>
            </a:r>
            <a:r>
              <a:rPr lang="ru-RU" sz="1403" baseline="0" b="0" i="1" dirty="0" spc="42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ус</a:t>
            </a:r>
            <a:r>
              <a:rPr lang="ru-RU" sz="1403" baseline="0" b="0" i="1" dirty="0" spc="-12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овиях</a:t>
            </a:r>
            <a:r>
              <a:rPr lang="ru-RU" sz="1403" baseline="0" b="0" i="1" dirty="0" spc="42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4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событиях.</a:t>
            </a:r>
            <a:r>
              <a:rPr lang="ru-RU" sz="1403" baseline="0" b="0" i="1" dirty="0" spc="428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м </a:t>
            </a:r>
          </a:p>
          <a:p>
            <a:pPr marL="0">
              <a:lnSpc>
                <a:spcPts val="1848"/>
              </a:lnSpc>
              <a:tabLst>
                <a:tab pos="1110945" algn="l"/>
                <a:tab pos="4515053" algn="l"/>
                <a:tab pos="5865317" algn="l"/>
              </a:tabLst>
            </a:pPr>
            <a:r>
              <a:rPr lang="ru-RU" sz="1403" baseline="0" b="0" i="1" dirty="0" spc="0">
                <a:latin typeface="Times New Roman,Italic" pitchFamily="0" charset="1"/>
              </a:rPr>
              <a:t>комфортнее</a:t>
            </a:r>
            <a:r>
              <a:rPr lang="ru-RU" sz="1403" baseline="0" b="0" i="1" dirty="0" spc="0">
                <a:latin typeface="Times New Roman" pitchFamily="0" charset="1"/>
              </a:rPr>
              <a:t> 	</a:t>
            </a:r>
            <a:r>
              <a:rPr lang="ru-RU" sz="1403" baseline="0" b="0" i="1" dirty="0" spc="-12">
                <a:latin typeface="Times New Roman,Italic" pitchFamily="0" charset="1"/>
              </a:rPr>
              <a:t>у</a:t>
            </a:r>
            <a:r>
              <a:rPr lang="ru-RU" sz="1403" baseline="0" b="0" i="1" dirty="0" spc="0">
                <a:latin typeface="Times New Roman,Italic" pitchFamily="0" charset="1"/>
              </a:rPr>
              <a:t>словия,</a:t>
            </a:r>
            <a:r>
              <a:rPr lang="ru-RU" sz="1403" baseline="0" b="0" i="1" dirty="0" spc="78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тем</a:t>
            </a:r>
            <a:r>
              <a:rPr lang="ru-RU" sz="1403" baseline="0" b="0" i="1" dirty="0" spc="79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сложнее</a:t>
            </a:r>
            <a:r>
              <a:rPr lang="ru-RU" sz="1403" baseline="0" b="0" i="1" dirty="0" spc="78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людей</a:t>
            </a:r>
            <a:r>
              <a:rPr lang="ru-RU" sz="1403" baseline="0" b="0" i="1" dirty="0" spc="79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сделать</a:t>
            </a:r>
            <a:r>
              <a:rPr lang="ru-RU" sz="1403" baseline="0" b="0" i="1" dirty="0" spc="0">
                <a:latin typeface="Times New Roman" pitchFamily="0" charset="1"/>
              </a:rPr>
              <a:t> 	</a:t>
            </a:r>
            <a:r>
              <a:rPr lang="ru-RU" sz="1403" baseline="0" b="0" i="1" dirty="0" spc="0">
                <a:latin typeface="Times New Roman,Italic" pitchFamily="0" charset="1"/>
              </a:rPr>
              <a:t>«счаст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ивыми»</a:t>
            </a:r>
            <a:r>
              <a:rPr lang="ru-RU" sz="1403" baseline="0" b="0" i="1" dirty="0" spc="0">
                <a:latin typeface="Times New Roman" pitchFamily="0" charset="1"/>
              </a:rPr>
              <a:t> 	</a:t>
            </a:r>
            <a:r>
              <a:rPr lang="ru-RU" sz="1403" baseline="0" b="0" i="1" dirty="0" spc="0">
                <a:latin typeface="Times New Roman,Italic" pitchFamily="0" charset="1"/>
              </a:rPr>
              <a:t>в </a:t>
            </a:r>
          </a:p>
          <a:p>
            <a:pPr marL="0">
              <a:lnSpc>
                <a:spcPts val="1850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кав</a:t>
            </a:r>
            <a:r>
              <a:rPr lang="ru-RU" sz="1403" baseline="0" b="0" i="1" dirty="0" spc="-12">
                <a:latin typeface="Times New Roman,Italic" pitchFamily="0" charset="1"/>
              </a:rPr>
              <a:t>ы</a:t>
            </a:r>
            <a:r>
              <a:rPr lang="ru-RU" sz="1403" baseline="0" b="0" i="1" dirty="0" spc="0">
                <a:latin typeface="Times New Roman,Italic" pitchFamily="0" charset="1"/>
              </a:rPr>
              <a:t>чках. </a:t>
            </a:r>
            <a:r>
              <a:rPr lang="ru-RU" sz="1403" baseline="0" b="0" i="1" dirty="0" spc="-19">
                <a:latin typeface="Times New Roman,Italic" pitchFamily="0" charset="1"/>
              </a:rPr>
              <a:t>П</a:t>
            </a:r>
            <a:r>
              <a:rPr lang="ru-RU" sz="1403" baseline="0" b="0" i="1" dirty="0" spc="0">
                <a:latin typeface="Times New Roman,Italic" pitchFamily="0" charset="1"/>
              </a:rPr>
              <a:t>очем</a:t>
            </a:r>
            <a:r>
              <a:rPr lang="ru-RU" sz="1403" baseline="0" b="0" i="1" dirty="0" spc="-12">
                <a:latin typeface="Times New Roman,Italic" pitchFamily="0" charset="1"/>
              </a:rPr>
              <a:t>у</a:t>
            </a:r>
            <a:r>
              <a:rPr lang="ru-RU" sz="1403" baseline="0" b="0" i="1" dirty="0" spc="0">
                <a:latin typeface="Times New Roman,Italic" pitchFamily="0" charset="1"/>
              </a:rPr>
              <a:t> в кав</a:t>
            </a:r>
            <a:r>
              <a:rPr lang="ru-RU" sz="1403" baseline="0" b="0" i="1" dirty="0" spc="-15">
                <a:latin typeface="Times New Roman,Italic" pitchFamily="0" charset="1"/>
              </a:rPr>
              <a:t>ы</a:t>
            </a:r>
            <a:r>
              <a:rPr lang="ru-RU" sz="1403" baseline="0" b="0" i="1" dirty="0" spc="0">
                <a:latin typeface="Times New Roman,Italic" pitchFamily="0" charset="1"/>
              </a:rPr>
              <a:t>чка</a:t>
            </a:r>
            <a:r>
              <a:rPr lang="ru-RU" sz="1403" baseline="0" b="0" i="1" dirty="0" spc="-12">
                <a:latin typeface="Times New Roman,Italic" pitchFamily="0" charset="1"/>
              </a:rPr>
              <a:t>х</a:t>
            </a:r>
            <a:r>
              <a:rPr lang="ru-RU" sz="1403" baseline="0" b="0" i="1" dirty="0" spc="0">
                <a:latin typeface="Times New Roman,Italic" pitchFamily="0" charset="1"/>
              </a:rPr>
              <a:t>? Людям 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войствен</a:t>
            </a:r>
            <a:r>
              <a:rPr lang="ru-RU" sz="1403" baseline="0" b="0" i="1" dirty="0" spc="-12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 пу</a:t>
            </a:r>
            <a:r>
              <a:rPr lang="ru-RU" sz="1403" baseline="0" b="0" i="1" dirty="0" spc="-17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ать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понятия счасть</a:t>
            </a:r>
            <a:r>
              <a:rPr lang="ru-RU" sz="1403" baseline="0" b="0" i="1" dirty="0" spc="-20">
                <a:latin typeface="Times New Roman,Italic" pitchFamily="0" charset="1"/>
              </a:rPr>
              <a:t>я </a:t>
            </a:r>
          </a:p>
          <a:p>
            <a:pPr marL="0">
              <a:lnSpc>
                <a:spcPts val="1847"/>
              </a:lnSpc>
              <a:tabLst>
                <a:tab pos="259029" algn="l"/>
                <a:tab pos="1512138" algn="l"/>
                <a:tab pos="2757246" algn="l"/>
                <a:tab pos="3143996" algn="l"/>
                <a:tab pos="3894494" algn="l"/>
                <a:tab pos="4536388" algn="l"/>
                <a:tab pos="5265949" algn="l"/>
              </a:tabLst>
            </a:pPr>
            <a:r>
              <a:rPr lang="ru-RU" sz="1403" baseline="0" b="0" i="1" dirty="0" spc="0">
                <a:latin typeface="Times New Roman,Italic" pitchFamily="0" charset="1"/>
              </a:rPr>
              <a:t>и 	удовольствия</a:t>
            </a:r>
            <a:r>
              <a:rPr lang="ru-RU" sz="1403" baseline="0" b="0" i="1" dirty="0" spc="0">
                <a:latin typeface="Times New Roman" pitchFamily="0" charset="1"/>
              </a:rPr>
              <a:t>. 	</a:t>
            </a:r>
            <a:r>
              <a:rPr lang="ru-RU" sz="1403" baseline="0" b="0" i="1" dirty="0" spc="0">
                <a:latin typeface="Times New Roman,Italic" pitchFamily="0" charset="1"/>
              </a:rPr>
              <a:t>Удовольствие</a:t>
            </a:r>
            <a:r>
              <a:rPr lang="ru-RU" sz="1403" baseline="0" b="0" i="1" dirty="0" spc="0">
                <a:latin typeface="Times New Roman" pitchFamily="0" charset="1"/>
              </a:rPr>
              <a:t> 	</a:t>
            </a:r>
            <a:r>
              <a:rPr lang="ru-RU" sz="1403" baseline="0" b="0" i="1" dirty="0" spc="0">
                <a:latin typeface="Times New Roman,Italic" pitchFamily="0" charset="1"/>
              </a:rPr>
              <a:t>от 	условий 	бы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а, 	модной 	о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ежд</a:t>
            </a:r>
            <a:r>
              <a:rPr lang="ru-RU" sz="1403" baseline="0" b="0" i="1" dirty="0" spc="-15">
                <a:latin typeface="Times New Roman,Italic" pitchFamily="0" charset="1"/>
              </a:rPr>
              <a:t>ы</a:t>
            </a:r>
            <a:r>
              <a:rPr lang="ru-RU" sz="1403" baseline="0" b="0" i="1" dirty="0" spc="-11">
                <a:latin typeface="Times New Roman,Italic" pitchFamily="0" charset="1"/>
              </a:rPr>
              <a:t>,</a:t>
            </a:r>
            <a:r>
              <a:rPr lang="ru-RU" sz="1403" baseline="0" b="0" i="1" dirty="0" spc="-11">
                <a:latin typeface="Times New Roman" pitchFamily="0" charset="1"/>
              </a:rPr>
              <a:t>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совр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менного</a:t>
            </a:r>
            <a:r>
              <a:rPr lang="ru-RU" sz="1403" baseline="0" b="0" i="1" dirty="0" spc="71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автомобиля,</a:t>
            </a:r>
            <a:r>
              <a:rPr lang="ru-RU" sz="1403" baseline="0" b="0" i="1" dirty="0" spc="73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вкусной</a:t>
            </a:r>
            <a:r>
              <a:rPr lang="ru-RU" sz="1403" baseline="0" b="0" i="1" dirty="0" spc="727">
                <a:latin typeface="Times New Roman,Italic" pitchFamily="0" charset="1"/>
              </a:rPr>
              <a:t> 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ды</a:t>
            </a:r>
            <a:r>
              <a:rPr lang="ru-RU" sz="1403" baseline="0" b="0" i="1" dirty="0" spc="728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72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т.д.</a:t>
            </a:r>
            <a:r>
              <a:rPr lang="ru-RU" sz="1403" baseline="0" b="0" i="1" dirty="0" spc="729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А</a:t>
            </a:r>
            <a:r>
              <a:rPr lang="ru-RU" sz="1403" baseline="0" b="0" i="1" dirty="0" spc="72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на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тоящее</a:t>
            </a:r>
            <a:r>
              <a:rPr lang="ru-RU" sz="1403" baseline="0" b="0" i="1" dirty="0" spc="73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счасть</a:t>
            </a:r>
            <a:r>
              <a:rPr lang="ru-RU" sz="1403" baseline="0" b="0" i="1" dirty="0" spc="-15">
                <a:latin typeface="Times New Roman,Italic" pitchFamily="0" charset="1"/>
              </a:rPr>
              <a:t>е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на</a:t>
            </a:r>
            <a:r>
              <a:rPr lang="ru-RU" sz="1403" baseline="0" b="0" i="1" dirty="0" spc="-12">
                <a:latin typeface="Times New Roman,Italic" pitchFamily="0" charset="1"/>
              </a:rPr>
              <a:t>х</a:t>
            </a:r>
            <a:r>
              <a:rPr lang="ru-RU" sz="1403" baseline="0" b="0" i="1" dirty="0" spc="0">
                <a:latin typeface="Times New Roman,Italic" pitchFamily="0" charset="1"/>
              </a:rPr>
              <a:t>одится в чем</a:t>
            </a:r>
            <a:r>
              <a:rPr lang="ru-RU" sz="1403" baseline="0" b="0" i="1" dirty="0" spc="0">
                <a:latin typeface="Times New Roman" pitchFamily="0" charset="1"/>
              </a:rPr>
              <a:t>-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о другом.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Для челов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ка, 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аходящ</a:t>
            </a:r>
            <a:r>
              <a:rPr lang="ru-RU" sz="1403" baseline="0" b="0" i="1" dirty="0" spc="-16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гося в сложных ус</a:t>
            </a:r>
            <a:r>
              <a:rPr lang="ru-RU" sz="1403" baseline="0" b="0" i="1" dirty="0" spc="-12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овиях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жизни,</a:t>
            </a:r>
            <a:r>
              <a:rPr lang="ru-RU" sz="1403" baseline="0" b="0" i="1" dirty="0" spc="17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счасть</a:t>
            </a:r>
            <a:r>
              <a:rPr lang="ru-RU" sz="1403" baseline="0" b="0" i="1" dirty="0" spc="-15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м</a:t>
            </a:r>
            <a:r>
              <a:rPr lang="ru-RU" sz="1403" baseline="0" b="0" i="1" dirty="0" spc="17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может</a:t>
            </a:r>
            <a:r>
              <a:rPr lang="ru-RU" sz="1403" baseline="0" b="0" i="1" dirty="0" spc="17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стать</a:t>
            </a:r>
            <a:r>
              <a:rPr lang="ru-RU" sz="1403" baseline="0" b="0" i="1" dirty="0" spc="17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про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то</a:t>
            </a:r>
            <a:r>
              <a:rPr lang="ru-RU" sz="1403" baseline="0" b="0" i="1" dirty="0" spc="19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нов</a:t>
            </a:r>
            <a:r>
              <a:rPr lang="ru-RU" sz="1403" baseline="0" b="0" i="1" dirty="0" spc="-12">
                <a:latin typeface="Times New Roman,Italic" pitchFamily="0" charset="1"/>
              </a:rPr>
              <a:t>ы</a:t>
            </a:r>
            <a:r>
              <a:rPr lang="ru-RU" sz="1403" baseline="0" b="0" i="1" dirty="0" spc="0">
                <a:latin typeface="Times New Roman,Italic" pitchFamily="0" charset="1"/>
              </a:rPr>
              <a:t>й</a:t>
            </a:r>
            <a:r>
              <a:rPr lang="ru-RU" sz="1403" baseline="0" b="0" i="1" dirty="0" spc="17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день.</a:t>
            </a:r>
            <a:r>
              <a:rPr lang="ru-RU" sz="1403" baseline="0" b="0" i="1" dirty="0" spc="17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Если</a:t>
            </a:r>
            <a:r>
              <a:rPr lang="ru-RU" sz="1403" baseline="0" b="0" i="1" dirty="0" spc="17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бы</a:t>
            </a:r>
            <a:r>
              <a:rPr lang="ru-RU" sz="1403" baseline="0" b="0" i="1" dirty="0" spc="17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бята</a:t>
            </a:r>
            <a:r>
              <a:rPr lang="ru-RU" sz="1403" baseline="0" b="0" i="1" dirty="0" spc="17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бы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 </a:t>
            </a:r>
          </a:p>
          <a:p>
            <a:pPr marL="0">
              <a:lnSpc>
                <a:spcPts val="1860"/>
              </a:lnSpc>
              <a:tabLst>
                <a:tab pos="4597349" algn="l"/>
              </a:tabLst>
            </a:pPr>
            <a:r>
              <a:rPr lang="ru-RU" sz="1403" baseline="0" b="0" i="1" dirty="0" spc="0">
                <a:latin typeface="Times New Roman,Italic" pitchFamily="0" charset="1"/>
              </a:rPr>
              <a:t>вниматель</a:t>
            </a:r>
            <a:r>
              <a:rPr lang="ru-RU" sz="1403" baseline="0" b="0" i="1" dirty="0" spc="-15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ее</a:t>
            </a:r>
            <a:r>
              <a:rPr lang="ru-RU" sz="1403" baseline="0" b="0" i="1" dirty="0" spc="84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</a:t>
            </a:r>
            <a:r>
              <a:rPr lang="ru-RU" sz="1403" baseline="0" b="0" i="1" dirty="0" spc="85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вопро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ам</a:t>
            </a:r>
            <a:r>
              <a:rPr lang="ru-RU" sz="1403" baseline="0" b="0" i="1" dirty="0" spc="85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учителя,</a:t>
            </a:r>
            <a:r>
              <a:rPr lang="ru-RU" sz="1403" baseline="0" b="0" i="1" dirty="0" spc="85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о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84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смог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85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бы</a:t>
            </a:r>
            <a:r>
              <a:rPr lang="ru-RU" sz="1403" baseline="0" b="0" i="1" dirty="0" spc="0">
                <a:latin typeface="Times New Roman" pitchFamily="0" charset="1"/>
              </a:rPr>
              <a:t> 	</a:t>
            </a:r>
            <a:r>
              <a:rPr lang="ru-RU" sz="1403" baseline="0" b="0" i="1" dirty="0" spc="0">
                <a:latin typeface="Times New Roman,Italic" pitchFamily="0" charset="1"/>
              </a:rPr>
              <a:t>дойти</a:t>
            </a:r>
            <a:r>
              <a:rPr lang="ru-RU" sz="1403" baseline="0" b="0" i="1" dirty="0" spc="85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до</a:t>
            </a:r>
            <a:r>
              <a:rPr lang="ru-RU" sz="1403" baseline="0" b="0" i="1" dirty="0" spc="85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э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-12">
                <a:latin typeface="Times New Roman,Italic" pitchFamily="0" charset="1"/>
              </a:rPr>
              <a:t>х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рассуждений</a:t>
            </a:r>
            <a:r>
              <a:rPr lang="ru-RU" sz="1403" baseline="0" b="0" i="1" dirty="0" spc="0">
                <a:latin typeface="Times New Roman" pitchFamily="0" charset="1"/>
              </a:rPr>
              <a:t>)</a:t>
            </a:r>
            <a:r>
              <a:rPr lang="ru-RU" sz="1403" baseline="0" b="0" i="1" dirty="0" spc="-16">
                <a:latin typeface="Times New Roman" pitchFamily="0" charset="1"/>
              </a:rPr>
              <a:t>. </a:t>
            </a:r>
          </a:p>
        </p:txBody>
      </p:sp>
      <p:sp>
        <p:nvSpPr>
          <p:cNvPr id="177" name="Rectangle 177"/>
          <p:cNvSpPr/>
          <p:nvPr/>
        </p:nvSpPr>
        <p:spPr>
          <a:xfrm rot="0" flipH="0" flipV="0">
            <a:off x="1080820" y="6576719"/>
            <a:ext cx="5984936" cy="47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35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Так</a:t>
            </a:r>
            <a:r>
              <a:rPr lang="ru-RU" sz="1403" baseline="0" b="0" i="0" dirty="0" spc="34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34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чем</a:t>
            </a:r>
            <a:r>
              <a:rPr lang="ru-RU" sz="1403" baseline="0" b="0" i="0" dirty="0" spc="34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го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орили</a:t>
            </a:r>
            <a:r>
              <a:rPr lang="ru-RU" sz="1403" baseline="0" b="0" i="0" dirty="0" spc="3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ученики</a:t>
            </a:r>
            <a:r>
              <a:rPr lang="ru-RU" sz="1403" baseline="0" b="0" i="0" dirty="0" spc="3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3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оих</a:t>
            </a:r>
            <a:r>
              <a:rPr lang="ru-RU" sz="1403" baseline="0" b="0" i="0" dirty="0" spc="3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отве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ах</a:t>
            </a:r>
            <a:r>
              <a:rPr lang="ru-RU" sz="1403" baseline="0" b="0" i="0" dirty="0" spc="36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35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35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сч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стье</a:t>
            </a:r>
            <a:r>
              <a:rPr lang="ru-RU" sz="1403" baseline="0" b="0" i="0" dirty="0" spc="35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34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об </a:t>
            </a:r>
          </a:p>
          <a:p>
            <a:pPr marL="0">
              <a:lnSpc>
                <a:spcPts val="1851"/>
              </a:lnSpc>
            </a:pP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довольствии?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78" name="Rectangle 178"/>
          <p:cNvSpPr/>
          <p:nvPr/>
        </p:nvSpPr>
        <p:spPr>
          <a:xfrm rot="0" flipH="0" flipV="0">
            <a:off x="1080820" y="7086116"/>
            <a:ext cx="5985987" cy="11771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5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Архип</a:t>
            </a:r>
            <a:r>
              <a:rPr lang="ru-RU" sz="1403" baseline="0" b="0" i="0" dirty="0" spc="51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не</a:t>
            </a:r>
            <a:r>
              <a:rPr lang="ru-RU" sz="1403" baseline="0" b="0" i="0" dirty="0" spc="51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согл</a:t>
            </a:r>
            <a:r>
              <a:rPr lang="ru-RU" sz="1403" baseline="0" b="0" i="0" dirty="0" spc="-12">
                <a:latin typeface="Times New Roman" pitchFamily="0" charset="1"/>
              </a:rPr>
              <a:t>ас</a:t>
            </a:r>
            <a:r>
              <a:rPr lang="ru-RU" sz="1403" baseline="0" b="0" i="0" dirty="0" spc="0">
                <a:latin typeface="Times New Roman" pitchFamily="0" charset="1"/>
              </a:rPr>
              <a:t>ился</a:t>
            </a:r>
            <a:r>
              <a:rPr lang="ru-RU" sz="1403" baseline="0" b="0" i="0" dirty="0" spc="5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со</a:t>
            </a:r>
            <a:r>
              <a:rPr lang="ru-RU" sz="1403" baseline="0" b="0" i="0" dirty="0" spc="5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оими</a:t>
            </a:r>
            <a:r>
              <a:rPr lang="ru-RU" sz="1403" baseline="0" b="0" i="0" dirty="0" spc="50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однокла</a:t>
            </a:r>
            <a:r>
              <a:rPr lang="ru-RU" sz="1403" baseline="0" b="0" i="0" dirty="0" spc="-15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сника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0">
                <a:latin typeface="Times New Roman" pitchFamily="0" charset="1"/>
              </a:rPr>
              <a:t>,</a:t>
            </a:r>
            <a:r>
              <a:rPr lang="ru-RU" sz="1403" baseline="0" b="0" i="0" dirty="0" spc="51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но</a:t>
            </a:r>
            <a:r>
              <a:rPr lang="ru-RU" sz="1403" baseline="0" b="0" i="0" dirty="0" spc="51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его</a:t>
            </a:r>
            <a:r>
              <a:rPr lang="ru-RU" sz="1403" baseline="0" b="0" i="0" dirty="0" spc="5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ответ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остался</a:t>
            </a:r>
            <a:r>
              <a:rPr lang="ru-RU" sz="1403" baseline="0" b="0" i="0" dirty="0" spc="46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непоня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ы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.</a:t>
            </a:r>
            <a:r>
              <a:rPr lang="ru-RU" sz="1403" baseline="0" b="0" i="0" dirty="0" spc="48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«Это</a:t>
            </a:r>
            <a:r>
              <a:rPr lang="ru-RU" sz="1403" baseline="0" b="0" i="0" dirty="0" spc="47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невоз</a:t>
            </a:r>
            <a:r>
              <a:rPr lang="ru-RU" sz="1403" baseline="0" b="0" i="0" dirty="0" spc="-12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ожно</a:t>
            </a:r>
            <a:r>
              <a:rPr lang="ru-RU" sz="1403" baseline="0" b="0" i="0" dirty="0" spc="0">
                <a:latin typeface="Times New Roman" pitchFamily="0" charset="1"/>
              </a:rPr>
              <a:t>!</a:t>
            </a:r>
            <a:r>
              <a:rPr lang="ru-RU" sz="1403" baseline="0" b="0" i="0" dirty="0" spc="0">
                <a:latin typeface="Times New Roman" pitchFamily="0" charset="1"/>
              </a:rPr>
              <a:t>»</a:t>
            </a:r>
            <a:r>
              <a:rPr lang="ru-RU" sz="1403" baseline="0" b="0" i="0" dirty="0" spc="47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47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говорит</a:t>
            </a:r>
            <a:r>
              <a:rPr lang="ru-RU" sz="1403" baseline="0" b="0" i="0" dirty="0" spc="4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Арина.</a:t>
            </a:r>
            <a:r>
              <a:rPr lang="ru-RU" sz="1403" baseline="0" b="0" i="0" dirty="0" spc="47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Она</a:t>
            </a:r>
            <a:r>
              <a:rPr lang="ru-RU" sz="1403" baseline="0" b="0" i="0" dirty="0" spc="4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искр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нн</a:t>
            </a:r>
            <a:r>
              <a:rPr lang="ru-RU" sz="1403" baseline="0" b="0" i="0" dirty="0" spc="-12">
                <a:latin typeface="Times New Roman" pitchFamily="0" charset="1"/>
              </a:rPr>
              <a:t>е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верена в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том, что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Архип </a:t>
            </a:r>
            <a:r>
              <a:rPr lang="ru-RU" sz="1403" baseline="0" b="0" i="0" dirty="0" spc="-15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оворит 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нд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, и готова доказа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ь это в споре. </a:t>
            </a:r>
            <a:r>
              <a:rPr lang="ru-RU" sz="1403" baseline="0" b="0" i="0" dirty="0" spc="-13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пор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сложный, а 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шение, ко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орое пр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дложил Архип </a:t>
            </a:r>
            <a:r>
              <a:rPr lang="ru-RU" sz="1403" baseline="0" b="0" i="0" dirty="0" spc="-19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рине</a:t>
            </a:r>
            <a:r>
              <a:rPr lang="ru-RU" sz="1403" baseline="0" b="0" i="0" dirty="0" spc="11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ое.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Что э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 з</a:t>
            </a:r>
            <a:r>
              <a:rPr lang="ru-RU" sz="1403" baseline="0" b="0" i="0" dirty="0" spc="-15">
                <a:latin typeface="Times New Roman" pitchFamily="0" charset="1"/>
              </a:rPr>
              <a:t>а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реш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ние, как вы</a:t>
            </a:r>
            <a:r>
              <a:rPr lang="ru-RU" sz="1403" baseline="0" b="0" i="0" dirty="0" spc="-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поняли?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79" name="Rectangle 179"/>
          <p:cNvSpPr/>
          <p:nvPr/>
        </p:nvSpPr>
        <p:spPr>
          <a:xfrm rot="0" flipH="0" flipV="0">
            <a:off x="1080820" y="8299220"/>
            <a:ext cx="5985795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1" dirty="0" spc="0">
                <a:latin typeface="Times New Roman,Italic" pitchFamily="0" charset="1"/>
              </a:rPr>
              <a:t>(Что</a:t>
            </a:r>
            <a:r>
              <a:rPr lang="ru-RU" sz="1403" baseline="0" b="0" i="1" dirty="0" spc="75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бя</a:t>
            </a:r>
            <a:r>
              <a:rPr lang="ru-RU" sz="1403" baseline="0" b="0" i="1" dirty="0" spc="74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</a:t>
            </a:r>
            <a:r>
              <a:rPr lang="ru-RU" sz="1403" baseline="0" b="0" i="1" dirty="0" spc="-12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ох</a:t>
            </a:r>
            <a:r>
              <a:rPr lang="ru-RU" sz="1403" baseline="0" b="0" i="1" dirty="0" spc="-12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овляет?</a:t>
            </a:r>
            <a:r>
              <a:rPr lang="ru-RU" sz="1403" baseline="0" b="0" i="1" dirty="0" spc="75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Твое</a:t>
            </a:r>
            <a:r>
              <a:rPr lang="ru-RU" sz="1403" baseline="0" b="0" i="1" dirty="0" spc="752">
                <a:latin typeface="Times New Roman,Italic" pitchFamily="0" charset="1"/>
              </a:rPr>
              <a:t> </a:t>
            </a:r>
            <a:r>
              <a:rPr lang="ru-RU" sz="1403" baseline="0" b="0" i="1" dirty="0" spc="-12">
                <a:latin typeface="Times New Roman,Italic" pitchFamily="0" charset="1"/>
              </a:rPr>
              <a:t>х</a:t>
            </a:r>
            <a:r>
              <a:rPr lang="ru-RU" sz="1403" baseline="0" b="0" i="1" dirty="0" spc="0">
                <a:latin typeface="Times New Roman,Italic" pitchFamily="0" charset="1"/>
              </a:rPr>
              <a:t>обби,</a:t>
            </a:r>
            <a:r>
              <a:rPr lang="ru-RU" sz="1403" baseline="0" b="0" i="1" dirty="0" spc="74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любимое</a:t>
            </a:r>
            <a:r>
              <a:rPr lang="ru-RU" sz="1403" baseline="0" b="0" i="1" dirty="0" spc="73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занятие</a:t>
            </a:r>
            <a:r>
              <a:rPr lang="ru-RU" sz="1403" baseline="0" b="0" i="1" dirty="0" spc="753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може</a:t>
            </a:r>
            <a:r>
              <a:rPr lang="ru-RU" sz="1403" baseline="0" b="0" i="1" dirty="0" spc="-17">
                <a:latin typeface="Times New Roman,Italic" pitchFamily="0" charset="1"/>
              </a:rPr>
              <a:t>т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при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ить тебе удовольствие,</a:t>
            </a:r>
            <a:r>
              <a:rPr lang="ru-RU" sz="1403" baseline="0" b="0" i="1" dirty="0" spc="-1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а </a:t>
            </a:r>
            <a:r>
              <a:rPr lang="ru-RU" sz="1403" baseline="0" b="0" i="1" dirty="0" spc="-12">
                <a:latin typeface="Times New Roman,Italic" pitchFamily="0" charset="1"/>
              </a:rPr>
              <a:t>м</a:t>
            </a:r>
            <a:r>
              <a:rPr lang="ru-RU" sz="1403" baseline="0" b="0" i="1" dirty="0" spc="0">
                <a:latin typeface="Times New Roman,Italic" pitchFamily="0" charset="1"/>
              </a:rPr>
              <a:t>ожет –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большую пол</a:t>
            </a:r>
            <a:r>
              <a:rPr lang="ru-RU" sz="1403" baseline="0" b="0" i="1" dirty="0" spc="-16">
                <a:latin typeface="Times New Roman,Italic" pitchFamily="0" charset="1"/>
              </a:rPr>
              <a:t>ь</a:t>
            </a:r>
            <a:r>
              <a:rPr lang="ru-RU" sz="1403" baseline="0" b="0" i="1" dirty="0" spc="0">
                <a:latin typeface="Times New Roman,Italic" pitchFamily="0" charset="1"/>
              </a:rPr>
              <a:t>зу</a:t>
            </a:r>
            <a:r>
              <a:rPr lang="ru-RU" sz="1403" baseline="0" b="0" i="1" dirty="0" spc="-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кому</a:t>
            </a:r>
            <a:r>
              <a:rPr lang="ru-RU" sz="1403" baseline="0" b="0" i="1" dirty="0" spc="0">
                <a:latin typeface="Times New Roman" pitchFamily="0" charset="1"/>
              </a:rPr>
              <a:t>-</a:t>
            </a:r>
            <a:r>
              <a:rPr lang="ru-RU" sz="1403" baseline="0" b="0" i="1" dirty="0" spc="0">
                <a:latin typeface="Times New Roman,Italic" pitchFamily="0" charset="1"/>
              </a:rPr>
              <a:t>то).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180" name="Rectangle 180"/>
          <p:cNvSpPr/>
          <p:nvPr/>
        </p:nvSpPr>
        <p:spPr>
          <a:xfrm rot="0" flipH="0" flipV="0">
            <a:off x="1080820" y="8808236"/>
            <a:ext cx="5985463" cy="94272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- </a:t>
            </a:r>
            <a:r>
              <a:rPr lang="ru-RU" sz="1403" baseline="0" b="0" i="0" dirty="0" spc="0">
                <a:latin typeface="Times New Roman" pitchFamily="0" charset="1"/>
              </a:rPr>
              <a:t>Вспомните сцен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с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чителем домо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од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тва в школе. Учите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ь не прос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 </a:t>
            </a:r>
          </a:p>
          <a:p>
            <a:pPr marL="0">
              <a:lnSpc>
                <a:spcPts val="185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проводит</a:t>
            </a:r>
            <a:r>
              <a:rPr lang="ru-RU" sz="1403" baseline="0" b="0" i="0" dirty="0" spc="269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роки</a:t>
            </a:r>
            <a:r>
              <a:rPr lang="ru-RU" sz="1403" baseline="0" b="0" i="0" dirty="0" spc="25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шитья,</a:t>
            </a:r>
            <a:r>
              <a:rPr lang="ru-RU" sz="1403" baseline="0" b="0" i="0" dirty="0" spc="27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она</a:t>
            </a:r>
            <a:r>
              <a:rPr lang="ru-RU" sz="1403" baseline="0" b="0" i="0" dirty="0" spc="27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з</a:t>
            </a:r>
            <a:r>
              <a:rPr lang="ru-RU" sz="1403" baseline="0" b="0" i="0" dirty="0" spc="-15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кладыв</a:t>
            </a:r>
            <a:r>
              <a:rPr lang="ru-RU" sz="1403" baseline="0" b="0" i="0" dirty="0" spc="-15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ет</a:t>
            </a:r>
            <a:r>
              <a:rPr lang="ru-RU" sz="1403" baseline="0" b="0" i="0" dirty="0" spc="27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26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эти</a:t>
            </a:r>
            <a:r>
              <a:rPr lang="ru-RU" sz="1403" baseline="0" b="0" i="0" dirty="0" spc="27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занятия</a:t>
            </a:r>
            <a:r>
              <a:rPr lang="ru-RU" sz="1403" baseline="0" b="0" i="0" dirty="0" spc="261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мысл</a:t>
            </a:r>
            <a:r>
              <a:rPr lang="ru-RU" sz="1403" baseline="0" b="0" i="0" dirty="0" spc="30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26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приносит</a:t>
            </a:r>
            <a:r>
              <a:rPr lang="ru-RU" sz="1403" baseline="0" b="0" i="0" dirty="0" spc="-19">
                <a:latin typeface="Times New Roman" pitchFamily="0" charset="1"/>
              </a:rPr>
              <a:t>ь </a:t>
            </a:r>
          </a:p>
          <a:p>
            <a:pPr marL="0">
              <a:lnSpc>
                <a:spcPts val="1847"/>
              </a:lnSpc>
              <a:tabLst>
                <a:tab pos="669903" algn="l"/>
                <a:tab pos="1332495" algn="l"/>
                <a:tab pos="2089413" algn="l"/>
                <a:tab pos="2444424" algn="l"/>
                <a:tab pos="2898396" algn="l"/>
                <a:tab pos="3565446" algn="l"/>
                <a:tab pos="4653125" algn="l"/>
                <a:tab pos="5510608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польз</a:t>
            </a:r>
            <a:r>
              <a:rPr lang="ru-RU" sz="1403" baseline="0" b="0" i="0" dirty="0" spc="-22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	делом, 	которо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 	ты 	еще 	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олько 	осваи</a:t>
            </a:r>
            <a:r>
              <a:rPr lang="ru-RU" sz="1403" baseline="0" b="0" i="0" dirty="0" spc="-12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аешь</a:t>
            </a:r>
            <a:r>
              <a:rPr lang="ru-RU" sz="1403" baseline="0" b="0" i="0" dirty="0" spc="-20">
                <a:latin typeface="Times New Roman" pitchFamily="0" charset="1"/>
              </a:rPr>
              <a:t>.</a:t>
            </a:r>
            <a:r>
              <a:rPr lang="ru-RU" sz="1403" baseline="0" b="0" i="0" dirty="0" spc="0">
                <a:latin typeface="Times New Roman" pitchFamily="0" charset="1"/>
              </a:rPr>
              <a:t> 	Ученицы 	шью</a:t>
            </a:r>
            <a:r>
              <a:rPr lang="ru-RU" sz="1403" baseline="0" b="0" i="0" dirty="0" spc="-15">
                <a:latin typeface="Times New Roman" pitchFamily="0" charset="1"/>
              </a:rPr>
              <a:t>т </a:t>
            </a:r>
          </a:p>
          <a:p>
            <a:pPr marL="0">
              <a:lnSpc>
                <a:spcPts val="1859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ра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па</a:t>
            </a:r>
            <a:r>
              <a:rPr lang="ru-RU" sz="1403" baseline="0" b="0" i="0" dirty="0" spc="-13">
                <a:latin typeface="Times New Roman" pitchFamily="0" charset="1"/>
              </a:rPr>
              <a:t>ш</a:t>
            </a:r>
            <a:r>
              <a:rPr lang="ru-RU" sz="1403" baseline="0" b="0" i="0" dirty="0" spc="0">
                <a:latin typeface="Times New Roman" pitchFamily="0" charset="1"/>
              </a:rPr>
              <a:t>онки</a:t>
            </a:r>
            <a:r>
              <a:rPr lang="ru-RU" sz="1403" baseline="0" b="0" i="0" dirty="0" spc="19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для</a:t>
            </a:r>
            <a:r>
              <a:rPr lang="ru-RU" sz="1403" baseline="0" b="0" i="0" dirty="0" spc="2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Дома</a:t>
            </a:r>
            <a:r>
              <a:rPr lang="ru-RU" sz="1403" baseline="0" b="0" i="0" dirty="0" spc="21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б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нка.</a:t>
            </a:r>
            <a:r>
              <a:rPr lang="ru-RU" sz="1403" baseline="0" b="0" i="0" dirty="0" spc="21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к</a:t>
            </a:r>
            <a:r>
              <a:rPr lang="ru-RU" sz="1403" baseline="0" b="0" i="0" dirty="0" spc="22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же</a:t>
            </a:r>
            <a:r>
              <a:rPr lang="ru-RU" sz="1403" baseline="0" b="0" i="0" dirty="0" spc="21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простые</a:t>
            </a:r>
            <a:r>
              <a:rPr lang="ru-RU" sz="1403" baseline="0" b="0" i="0" dirty="0" spc="21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ш</a:t>
            </a:r>
            <a:r>
              <a:rPr lang="ru-RU" sz="1403" baseline="0" b="0" i="0" dirty="0" spc="-12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ольные</a:t>
            </a:r>
            <a:r>
              <a:rPr lang="ru-RU" sz="1403" baseline="0" b="0" i="0" dirty="0" spc="21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з</a:t>
            </a:r>
            <a:r>
              <a:rPr lang="ru-RU" sz="1403" baseline="0" b="0" i="0" dirty="0" spc="-15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ня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ия</a:t>
            </a:r>
            <a:r>
              <a:rPr lang="ru-RU" sz="1403" baseline="0" b="0" i="0" dirty="0" spc="213">
                <a:latin typeface="Times New Roman" pitchFamily="0" charset="1"/>
              </a:rPr>
              <a:t> 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ог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81" name="Rectangle 181"/>
          <p:cNvSpPr/>
          <p:nvPr/>
        </p:nvSpPr>
        <p:spPr>
          <a:xfrm rot="0" flipH="0" flipV="0">
            <a:off x="1080820" y="682522"/>
            <a:ext cx="5985172" cy="4733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прино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ить счастье</a:t>
            </a:r>
            <a:r>
              <a:rPr lang="ru-RU" sz="1403" baseline="0" b="0" i="0" dirty="0" spc="0">
                <a:latin typeface="Times New Roman" pitchFamily="0" charset="1"/>
              </a:rPr>
              <a:t>. </a:t>
            </a:r>
            <a:r>
              <a:rPr lang="ru-RU" sz="1403" baseline="0" b="0" i="0" dirty="0" spc="0">
                <a:latin typeface="Times New Roman" pitchFamily="0" charset="1"/>
              </a:rPr>
              <a:t>И ваши 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влечения 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ог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 приносить по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ьз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, 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жно просто </a:t>
            </a:r>
          </a:p>
          <a:p>
            <a:pPr marL="0">
              <a:lnSpc>
                <a:spcPts val="1861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по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мо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реть на свои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заня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ия с др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гой с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ороны.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82" name="Rectangle 182"/>
          <p:cNvSpPr/>
          <p:nvPr/>
        </p:nvSpPr>
        <p:spPr>
          <a:xfrm rot="0" flipH="0" flipV="0">
            <a:off x="1080820" y="1191791"/>
            <a:ext cx="5985970" cy="4715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22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</a:t>
            </a:r>
            <a:r>
              <a:rPr lang="ru-RU" sz="1403" baseline="0" b="0" i="0" dirty="0" spc="223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пор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23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Арины</a:t>
            </a:r>
            <a:r>
              <a:rPr lang="ru-RU" sz="1403" baseline="0" b="0" i="0" dirty="0" spc="21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22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Архипа</a:t>
            </a:r>
            <a:r>
              <a:rPr lang="ru-RU" sz="1403" baseline="0" b="0" i="0" dirty="0" spc="22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подключились</a:t>
            </a:r>
            <a:r>
              <a:rPr lang="ru-RU" sz="1403" baseline="0" b="0" i="0" dirty="0" spc="22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Матв</a:t>
            </a:r>
            <a:r>
              <a:rPr lang="ru-RU" sz="1403" baseline="0" b="0" i="0" dirty="0" spc="-16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й</a:t>
            </a:r>
            <a:r>
              <a:rPr lang="ru-RU" sz="1403" baseline="0" b="0" i="0" dirty="0" spc="21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22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Гена.</a:t>
            </a:r>
            <a:r>
              <a:rPr lang="ru-RU" sz="1403" baseline="0" b="0" i="0" dirty="0" spc="22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Что</a:t>
            </a:r>
            <a:r>
              <a:rPr lang="ru-RU" sz="1403" baseline="0" b="0" i="0" dirty="0" spc="21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стало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рез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льтатом их </a:t>
            </a:r>
            <a:r>
              <a:rPr lang="ru-RU" sz="1403" baseline="0" b="0" i="0" dirty="0" spc="-22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частия в этом </a:t>
            </a:r>
            <a:r>
              <a:rPr lang="ru-RU" sz="1403" baseline="0" b="0" i="0" dirty="0" spc="-13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пор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83" name="Rectangle 183"/>
          <p:cNvSpPr/>
          <p:nvPr/>
        </p:nvSpPr>
        <p:spPr>
          <a:xfrm rot="0" flipH="0" flipV="0">
            <a:off x="1080820" y="1700808"/>
            <a:ext cx="5986111" cy="11771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1" dirty="0" spc="0">
                <a:latin typeface="Times New Roman,Italic" pitchFamily="0" charset="1"/>
              </a:rPr>
              <a:t>(Матвей</a:t>
            </a:r>
            <a:r>
              <a:rPr lang="ru-RU" sz="1403" baseline="0" b="0" i="1" dirty="0" spc="58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забирае</a:t>
            </a:r>
            <a:r>
              <a:rPr lang="ru-RU" sz="1403" baseline="0" b="0" i="1" dirty="0" spc="-17">
                <a:latin typeface="Times New Roman,Italic" pitchFamily="0" charset="1"/>
              </a:rPr>
              <a:t>т</a:t>
            </a:r>
            <a:r>
              <a:rPr lang="ru-RU" sz="1403" baseline="0" b="0" i="1" dirty="0" spc="58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</a:t>
            </a:r>
            <a:r>
              <a:rPr lang="ru-RU" sz="1403" baseline="0" b="0" i="1" dirty="0" spc="58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себе</a:t>
            </a:r>
            <a:r>
              <a:rPr lang="ru-RU" sz="1403" baseline="0" b="0" i="1" dirty="0" spc="58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домой</a:t>
            </a:r>
            <a:r>
              <a:rPr lang="ru-RU" sz="1403" baseline="0" b="0" i="1" dirty="0" spc="57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Гошу,</a:t>
            </a:r>
            <a:r>
              <a:rPr lang="ru-RU" sz="1403" baseline="0" b="0" i="1" dirty="0" spc="60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Ге</a:t>
            </a:r>
            <a:r>
              <a:rPr lang="ru-RU" sz="1403" baseline="0" b="0" i="1" dirty="0" spc="-12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а</a:t>
            </a:r>
            <a:r>
              <a:rPr lang="ru-RU" sz="1403" baseline="0" b="0" i="1" dirty="0" spc="58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</a:t>
            </a:r>
            <a:r>
              <a:rPr lang="ru-RU" sz="1403" baseline="0" b="0" i="1" dirty="0" spc="57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Гошей</a:t>
            </a:r>
            <a:r>
              <a:rPr lang="ru-RU" sz="1403" baseline="0" b="0" i="1" dirty="0" spc="58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приюти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бродячую 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обаку –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они ра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кры</a:t>
            </a:r>
            <a:r>
              <a:rPr lang="ru-RU" sz="1403" baseline="0" b="0" i="1" dirty="0" spc="-12">
                <a:latin typeface="Times New Roman,Italic" pitchFamily="0" charset="1"/>
              </a:rPr>
              <a:t>в</a:t>
            </a:r>
            <a:r>
              <a:rPr lang="ru-RU" sz="1403" baseline="0" b="0" i="1" dirty="0" spc="0">
                <a:latin typeface="Times New Roman,Italic" pitchFamily="0" charset="1"/>
              </a:rPr>
              <a:t>аются п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ред </a:t>
            </a:r>
            <a:r>
              <a:rPr lang="ru-RU" sz="1403" baseline="0" b="0" i="1" dirty="0" spc="-19">
                <a:latin typeface="Times New Roman,Italic" pitchFamily="0" charset="1"/>
              </a:rPr>
              <a:t>А</a:t>
            </a:r>
            <a:r>
              <a:rPr lang="ru-RU" sz="1403" baseline="0" b="0" i="1" dirty="0" spc="0">
                <a:latin typeface="Times New Roman,Italic" pitchFamily="0" charset="1"/>
              </a:rPr>
              <a:t>ри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ой в своих пост</a:t>
            </a:r>
            <a:r>
              <a:rPr lang="ru-RU" sz="1403" baseline="0" b="0" i="1" dirty="0" spc="-12">
                <a:latin typeface="Times New Roman,Italic" pitchFamily="0" charset="1"/>
              </a:rPr>
              <a:t>у</a:t>
            </a:r>
            <a:r>
              <a:rPr lang="ru-RU" sz="1403" baseline="0" b="0" i="1" dirty="0" spc="0">
                <a:latin typeface="Times New Roman,Italic" pitchFamily="0" charset="1"/>
              </a:rPr>
              <a:t>пках. </a:t>
            </a:r>
            <a:r>
              <a:rPr lang="ru-RU" sz="1403" baseline="0" b="0" i="1" dirty="0" spc="-19">
                <a:latin typeface="Times New Roman,Italic" pitchFamily="0" charset="1"/>
              </a:rPr>
              <a:t>И</a:t>
            </a:r>
            <a:r>
              <a:rPr lang="ru-RU" sz="1403" baseline="0" b="0" i="1" dirty="0" spc="0">
                <a:latin typeface="Times New Roman,Italic" pitchFamily="0" charset="1"/>
              </a:rPr>
              <a:t> 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а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этом фо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е ее с</a:t>
            </a:r>
            <a:r>
              <a:rPr lang="ru-RU" sz="1403" baseline="0" b="0" i="1" dirty="0" spc="-12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ова из разговора с Ар</a:t>
            </a:r>
            <a:r>
              <a:rPr lang="ru-RU" sz="1403" baseline="0" b="0" i="1" dirty="0" spc="-12">
                <a:latin typeface="Times New Roman,Italic" pitchFamily="0" charset="1"/>
              </a:rPr>
              <a:t>х</a:t>
            </a:r>
            <a:r>
              <a:rPr lang="ru-RU" sz="1403" baseline="0" b="0" i="1" dirty="0" spc="0">
                <a:latin typeface="Times New Roman,Italic" pitchFamily="0" charset="1"/>
              </a:rPr>
              <a:t>ипом</a:t>
            </a:r>
            <a:r>
              <a:rPr lang="ru-RU" sz="1403" baseline="0" b="0" i="1" dirty="0" spc="10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–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«я не готова»</a:t>
            </a:r>
            <a:r>
              <a:rPr lang="ru-RU" sz="1403" baseline="0" b="0" i="1" dirty="0" spc="0">
                <a:latin typeface="Times New Roman" pitchFamily="0" charset="1"/>
              </a:rPr>
              <a:t>, </a:t>
            </a:r>
            <a:r>
              <a:rPr lang="ru-RU" sz="1403" baseline="0" b="0" i="1" dirty="0" spc="0">
                <a:latin typeface="Times New Roman,Italic" pitchFamily="0" charset="1"/>
              </a:rPr>
              <a:t>«э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о не мое»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–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очен</a:t>
            </a:r>
            <a:r>
              <a:rPr lang="ru-RU" sz="1403" baseline="0" b="0" i="1" dirty="0" spc="-15">
                <a:latin typeface="Times New Roman,Italic" pitchFamily="0" charset="1"/>
              </a:rPr>
              <a:t>ь</a:t>
            </a:r>
            <a:r>
              <a:rPr lang="ru-RU" sz="1403" baseline="0" b="0" i="1" dirty="0" spc="16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ярко</a:t>
            </a:r>
            <a:r>
              <a:rPr lang="ru-RU" sz="1403" baseline="0" b="0" i="1" dirty="0" spc="16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высвечивают</a:t>
            </a:r>
            <a:r>
              <a:rPr lang="ru-RU" sz="1403" baseline="0" b="0" i="1" dirty="0" spc="16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сущ</a:t>
            </a:r>
            <a:r>
              <a:rPr lang="ru-RU" sz="1403" baseline="0" b="0" i="1" dirty="0" spc="-15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ствую</a:t>
            </a:r>
            <a:r>
              <a:rPr lang="ru-RU" sz="1403" baseline="0" b="0" i="1" dirty="0" spc="-19">
                <a:latin typeface="Times New Roman,Italic" pitchFamily="0" charset="1"/>
              </a:rPr>
              <a:t>щ</a:t>
            </a:r>
            <a:r>
              <a:rPr lang="ru-RU" sz="1403" baseline="0" b="0" i="1" dirty="0" spc="0">
                <a:latin typeface="Times New Roman,Italic" pitchFamily="0" charset="1"/>
              </a:rPr>
              <a:t>ие</a:t>
            </a:r>
            <a:r>
              <a:rPr lang="ru-RU" sz="1403" baseline="0" b="0" i="1" dirty="0" spc="15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вопрос</a:t>
            </a:r>
            <a:r>
              <a:rPr lang="ru-RU" sz="1403" baseline="0" b="0" i="1" dirty="0" spc="-15">
                <a:latin typeface="Times New Roman,Italic" pitchFamily="0" charset="1"/>
              </a:rPr>
              <a:t>ы</a:t>
            </a:r>
            <a:r>
              <a:rPr lang="ru-RU" sz="1403" baseline="0" b="0" i="1" dirty="0" spc="15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равнод</a:t>
            </a:r>
            <a:r>
              <a:rPr lang="ru-RU" sz="1403" baseline="0" b="0" i="1" dirty="0" spc="-15">
                <a:latin typeface="Times New Roman,Italic" pitchFamily="0" charset="1"/>
              </a:rPr>
              <a:t>у</a:t>
            </a:r>
            <a:r>
              <a:rPr lang="ru-RU" sz="1403" baseline="0" b="0" i="1" dirty="0" spc="0">
                <a:latin typeface="Times New Roman,Italic" pitchFamily="0" charset="1"/>
              </a:rPr>
              <a:t>шия</a:t>
            </a:r>
            <a:r>
              <a:rPr lang="ru-RU" sz="1403" baseline="0" b="0" i="1" dirty="0" spc="16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16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стремл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ни</a:t>
            </a:r>
            <a:r>
              <a:rPr lang="ru-RU" sz="1403" baseline="0" b="0" i="1" dirty="0" spc="-12">
                <a:latin typeface="Times New Roman,Italic" pitchFamily="0" charset="1"/>
              </a:rPr>
              <a:t>я</a:t>
            </a:r>
            <a:r>
              <a:rPr lang="ru-RU" sz="1403" baseline="0" b="0" i="1" dirty="0" spc="-12">
                <a:latin typeface="Times New Roman" pitchFamily="0" charset="1"/>
              </a:rPr>
              <a:t> </a:t>
            </a:r>
          </a:p>
          <a:p>
            <a:pPr marL="0">
              <a:lnSpc>
                <a:spcPts val="1859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людей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 у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овольствиям</a:t>
            </a:r>
            <a:r>
              <a:rPr lang="ru-RU" sz="1403" baseline="0" b="0" i="1" dirty="0" spc="0">
                <a:latin typeface="Times New Roman" pitchFamily="0" charset="1"/>
              </a:rPr>
              <a:t>).</a:t>
            </a:r>
            <a:r>
              <a:rPr lang="ru-RU" sz="1403" baseline="0" b="0" i="1" dirty="0" spc="-15">
                <a:latin typeface="Times New Roman" pitchFamily="0" charset="1"/>
              </a:rPr>
              <a:t>  </a:t>
            </a:r>
          </a:p>
        </p:txBody>
      </p:sp>
      <p:sp>
        <p:nvSpPr>
          <p:cNvPr id="184" name="Rectangle 184"/>
          <p:cNvSpPr/>
          <p:nvPr/>
        </p:nvSpPr>
        <p:spPr>
          <a:xfrm rot="0" flipH="0" flipV="0">
            <a:off x="1530350" y="2906673"/>
            <a:ext cx="2370581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296" baseline="0" b="1" i="0" dirty="0" spc="0">
                <a:latin typeface="Times New Roman" pitchFamily="0" charset="1"/>
              </a:rPr>
              <a:t>4.3.</a:t>
            </a:r>
            <a:r>
              <a:rPr lang="ru-RU" sz="1403" baseline="0" b="0" i="0" dirty="0" spc="0">
                <a:latin typeface="Times New Roman" pitchFamily="0" charset="1"/>
              </a:rPr>
              <a:t>   </a:t>
            </a:r>
            <a:r>
              <a:rPr lang="ru-RU" sz="1296" baseline="0" b="1" i="0" dirty="0" spc="0">
                <a:latin typeface="Times New Roman,Bold" pitchFamily="0" charset="1"/>
              </a:rPr>
              <a:t>Разбор понятия</a:t>
            </a:r>
            <a:r>
              <a:rPr lang="ru-RU" sz="1296" baseline="0" b="1" i="0" dirty="0" spc="0">
                <a:latin typeface="Times New Roman" pitchFamily="0" charset="1"/>
              </a:rPr>
              <a:t> </a:t>
            </a:r>
            <a:r>
              <a:rPr lang="ru-RU" sz="1296" baseline="0" b="1" i="0" dirty="0" spc="0">
                <a:latin typeface="Times New Roman,Bold" pitchFamily="0" charset="1"/>
              </a:rPr>
              <a:t>«счастье»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85" name="Rectangle 185"/>
          <p:cNvSpPr/>
          <p:nvPr/>
        </p:nvSpPr>
        <p:spPr>
          <a:xfrm rot="0" flipH="0" flipV="0">
            <a:off x="1530350" y="3170325"/>
            <a:ext cx="553604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19455" algn="l"/>
                <a:tab pos="658367" algn="l"/>
                <a:tab pos="1607144" algn="l"/>
                <a:tab pos="2789505" algn="l"/>
                <a:tab pos="3028822" algn="l"/>
                <a:tab pos="4862576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- 	</a:t>
            </a:r>
            <a:r>
              <a:rPr lang="ru-RU" sz="1403" baseline="0" b="0" i="0" dirty="0" spc="0">
                <a:latin typeface="Times New Roman" pitchFamily="0" charset="1"/>
              </a:rPr>
              <a:t>Мы 	пос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оянно 	сталкивае</a:t>
            </a:r>
            <a:r>
              <a:rPr lang="ru-RU" sz="1403" baseline="0" b="0" i="0" dirty="0" spc="-15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ся 	с</a:t>
            </a:r>
            <a:r>
              <a:rPr lang="ru-RU" sz="1403" baseline="0" b="0" i="0" dirty="0" spc="0">
                <a:latin typeface="Times New Roman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проти</a:t>
            </a:r>
            <a:r>
              <a:rPr lang="ru-RU" sz="1403" baseline="0" b="0" i="0" dirty="0" spc="-12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опоставл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нием</a:t>
            </a:r>
            <a:r>
              <a:rPr lang="ru-RU" sz="1403" baseline="0" b="0" i="0" dirty="0" spc="0">
                <a:latin typeface="Times New Roman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понятий </a:t>
            </a:r>
          </a:p>
        </p:txBody>
      </p:sp>
      <p:sp>
        <p:nvSpPr>
          <p:cNvPr id="186" name="Rectangle 186"/>
          <p:cNvSpPr/>
          <p:nvPr/>
        </p:nvSpPr>
        <p:spPr>
          <a:xfrm rot="0" flipH="0" flipV="0">
            <a:off x="1080820" y="3406545"/>
            <a:ext cx="5984917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«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довольств</a:t>
            </a:r>
            <a:r>
              <a:rPr lang="ru-RU" sz="1403" baseline="0" b="0" i="0" dirty="0" spc="-12">
                <a:latin typeface="Times New Roman" pitchFamily="0" charset="1"/>
              </a:rPr>
              <a:t>и</a:t>
            </a:r>
            <a:r>
              <a:rPr lang="ru-RU" sz="1403" baseline="0" b="0" i="0" dirty="0" spc="0">
                <a:latin typeface="Times New Roman" pitchFamily="0" charset="1"/>
              </a:rPr>
              <a:t>е»</a:t>
            </a:r>
            <a:r>
              <a:rPr lang="ru-RU" sz="1403" baseline="0" b="0" i="0" dirty="0" spc="16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168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«</a:t>
            </a:r>
            <a:r>
              <a:rPr lang="ru-RU" sz="1403" baseline="0" b="0" i="0" dirty="0" spc="0">
                <a:latin typeface="Times New Roman" pitchFamily="0" charset="1"/>
              </a:rPr>
              <a:t>счастье»</a:t>
            </a:r>
            <a:r>
              <a:rPr lang="ru-RU" sz="1403" baseline="0" b="0" i="0" dirty="0" spc="0">
                <a:latin typeface="Times New Roman" pitchFamily="0" charset="1"/>
              </a:rPr>
              <a:t>.</a:t>
            </a:r>
            <a:r>
              <a:rPr lang="ru-RU" sz="1403" baseline="0" b="0" i="0" dirty="0" spc="16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Чтобы</a:t>
            </a:r>
            <a:r>
              <a:rPr lang="ru-RU" sz="1403" baseline="0" b="0" i="0" dirty="0" spc="16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пони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ать</a:t>
            </a:r>
            <a:r>
              <a:rPr lang="ru-RU" sz="1403" baseline="0" b="0" i="0" dirty="0" spc="17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ниц</a:t>
            </a:r>
            <a:r>
              <a:rPr lang="ru-RU" sz="1403" baseline="0" b="0" i="0" dirty="0" spc="-13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,</a:t>
            </a:r>
            <a:r>
              <a:rPr lang="ru-RU" sz="1403" baseline="0" b="0" i="0" dirty="0" spc="16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давайте</a:t>
            </a:r>
            <a:r>
              <a:rPr lang="ru-RU" sz="1403" baseline="0" b="0" i="0" dirty="0" spc="15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под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маем,</a:t>
            </a:r>
            <a:r>
              <a:rPr lang="ru-RU" sz="1403" baseline="0" b="0" i="0" dirty="0" spc="16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чем от</a:t>
            </a:r>
            <a:r>
              <a:rPr lang="ru-RU" sz="1403" baseline="0" b="0" i="0" dirty="0" spc="-19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ичие</a:t>
            </a:r>
            <a:r>
              <a:rPr lang="ru-RU" sz="1403" baseline="0" b="0" i="0" dirty="0" spc="0">
                <a:latin typeface="Times New Roman" pitchFamily="0" charset="1"/>
              </a:rPr>
              <a:t>, </a:t>
            </a:r>
            <a:r>
              <a:rPr lang="ru-RU" sz="1403" baseline="0" b="0" i="0" dirty="0" spc="0">
                <a:latin typeface="Times New Roman" pitchFamily="0" charset="1"/>
              </a:rPr>
              <a:t>и ч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же та</a:t>
            </a:r>
            <a:r>
              <a:rPr lang="ru-RU" sz="1403" baseline="0" b="0" i="0" dirty="0" spc="-12">
                <a:latin typeface="Times New Roman" pitchFamily="0" charset="1"/>
              </a:rPr>
              <a:t>к</a:t>
            </a:r>
            <a:r>
              <a:rPr lang="ru-RU" sz="1403" baseline="0" b="0" i="0" dirty="0" spc="0">
                <a:latin typeface="Times New Roman" pitchFamily="0" charset="1"/>
              </a:rPr>
              <a:t>ое сч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стье</a:t>
            </a:r>
            <a:r>
              <a:rPr lang="ru-RU" sz="1403" baseline="0" b="0" i="0" dirty="0" spc="0">
                <a:latin typeface="Times New Roman" pitchFamily="0" charset="1"/>
              </a:rPr>
              <a:t>. </a:t>
            </a:r>
          </a:p>
        </p:txBody>
      </p:sp>
      <p:sp>
        <p:nvSpPr>
          <p:cNvPr id="187" name="Rectangle 187"/>
          <p:cNvSpPr/>
          <p:nvPr/>
        </p:nvSpPr>
        <p:spPr>
          <a:xfrm rot="0" flipH="0" flipV="0">
            <a:off x="1530350" y="3914037"/>
            <a:ext cx="2422398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Разберем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 примере из жи</a:t>
            </a:r>
            <a:r>
              <a:rPr lang="ru-RU" sz="1403" baseline="0" b="0" i="0" dirty="0" spc="-12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ни</a:t>
            </a:r>
            <a:r>
              <a:rPr lang="ru-RU" sz="1403" baseline="0" b="0" i="0" dirty="0" spc="-15">
                <a:latin typeface="Times New Roman" pitchFamily="0" charset="1"/>
              </a:rPr>
              <a:t>. </a:t>
            </a:r>
          </a:p>
        </p:txBody>
      </p:sp>
      <p:sp>
        <p:nvSpPr>
          <p:cNvPr id="188" name="Rectangle 188"/>
          <p:cNvSpPr/>
          <p:nvPr/>
        </p:nvSpPr>
        <p:spPr>
          <a:xfrm rot="0" flipH="0" flipV="0">
            <a:off x="1530350" y="4184051"/>
            <a:ext cx="5536173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49579" algn="l"/>
                <a:tab pos="1287449" algn="l"/>
                <a:tab pos="1881214" algn="l"/>
                <a:tab pos="2994926" algn="l"/>
                <a:tab pos="3669822" algn="l"/>
                <a:tab pos="4010278" algn="l"/>
                <a:tab pos="5059021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1.</a:t>
            </a:r>
            <a:r>
              <a:rPr lang="ru-RU" sz="1403" baseline="0" b="0" i="0" dirty="0" spc="0">
                <a:latin typeface="Arial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Дев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шка 	дол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	откладывает 	день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и 	на 	компьют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р. 	Чере</a:t>
            </a:r>
            <a:r>
              <a:rPr lang="ru-RU" sz="1403" baseline="0" b="0" i="0" dirty="0" spc="-15">
                <a:latin typeface="Times New Roman" pitchFamily="0" charset="1"/>
              </a:rPr>
              <a:t>з </a:t>
            </a:r>
          </a:p>
        </p:txBody>
      </p:sp>
      <p:sp>
        <p:nvSpPr>
          <p:cNvPr id="189" name="Rectangle 189"/>
          <p:cNvSpPr/>
          <p:nvPr/>
        </p:nvSpPr>
        <p:spPr>
          <a:xfrm rot="0" flipH="0" flipV="0">
            <a:off x="1080820" y="4423053"/>
            <a:ext cx="5984440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продолжительное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время</a:t>
            </a:r>
            <a:r>
              <a:rPr lang="ru-RU" sz="1403" baseline="0" b="0" i="0" dirty="0" spc="69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бир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ется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жная</a:t>
            </a:r>
            <a:r>
              <a:rPr lang="ru-RU" sz="1403" baseline="0" b="0" i="0" dirty="0" spc="69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мма</a:t>
            </a:r>
            <a:r>
              <a:rPr lang="ru-RU" sz="1403" baseline="0" b="0" i="0" dirty="0" spc="0">
                <a:latin typeface="Times New Roman" pitchFamily="0" charset="1"/>
              </a:rPr>
              <a:t>,</a:t>
            </a:r>
            <a:r>
              <a:rPr lang="ru-RU" sz="1403" baseline="0" b="0" i="0" dirty="0" spc="69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6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она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приобрет</a:t>
            </a:r>
            <a:r>
              <a:rPr lang="ru-RU" sz="1403" baseline="0" b="0" i="0" dirty="0" spc="-13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е</a:t>
            </a:r>
            <a:r>
              <a:rPr lang="ru-RU" sz="1403" baseline="0" b="0" i="0" dirty="0" spc="-13">
                <a:latin typeface="Times New Roman" pitchFamily="0" charset="1"/>
              </a:rPr>
              <a:t>т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желаем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ю техник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90" name="Rectangle 190"/>
          <p:cNvSpPr/>
          <p:nvPr/>
        </p:nvSpPr>
        <p:spPr>
          <a:xfrm rot="0" flipH="0" flipV="0">
            <a:off x="1080820" y="4892699"/>
            <a:ext cx="5985816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Как</a:t>
            </a:r>
            <a:r>
              <a:rPr lang="ru-RU" sz="1403" baseline="0" b="0" i="0" dirty="0" spc="35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вы</a:t>
            </a:r>
            <a:r>
              <a:rPr lang="ru-RU" sz="1403" baseline="0" b="0" i="0" dirty="0" spc="34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маете,</a:t>
            </a:r>
            <a:r>
              <a:rPr lang="ru-RU" sz="1403" baseline="0" b="0" i="0" dirty="0" spc="3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что</a:t>
            </a:r>
            <a:r>
              <a:rPr lang="ru-RU" sz="1403" baseline="0" b="0" i="0" dirty="0" spc="3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</a:t>
            </a:r>
            <a:r>
              <a:rPr lang="ru-RU" sz="1403" baseline="0" b="0" i="0" dirty="0" spc="3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ом</a:t>
            </a:r>
            <a:r>
              <a:rPr lang="ru-RU" sz="1403" baseline="0" b="0" i="0" dirty="0" spc="34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она</a:t>
            </a:r>
            <a:r>
              <a:rPr lang="ru-RU" sz="1403" baseline="0" b="0" i="0" dirty="0" spc="35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испы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ывает</a:t>
            </a:r>
            <a:r>
              <a:rPr lang="ru-RU" sz="1403" baseline="0" b="0" i="0" dirty="0" spc="37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–</a:t>
            </a:r>
            <a:r>
              <a:rPr lang="ru-RU" sz="1403" baseline="0" b="0" i="0" dirty="0" spc="360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довольствие</a:t>
            </a:r>
            <a:r>
              <a:rPr lang="ru-RU" sz="1403" baseline="0" b="0" i="0" dirty="0" spc="36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счасть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91" name="Rectangle 191"/>
          <p:cNvSpPr/>
          <p:nvPr/>
        </p:nvSpPr>
        <p:spPr>
          <a:xfrm rot="0" flipH="0" flipV="0">
            <a:off x="1758950" y="5363615"/>
            <a:ext cx="1238250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(Удовол</a:t>
            </a:r>
            <a:r>
              <a:rPr lang="ru-RU" sz="1403" baseline="0" b="0" i="1" dirty="0" spc="-16">
                <a:latin typeface="Times New Roman,Italic" pitchFamily="0" charset="1"/>
              </a:rPr>
              <a:t>ь</a:t>
            </a:r>
            <a:r>
              <a:rPr lang="ru-RU" sz="1403" baseline="0" b="0" i="1" dirty="0" spc="0">
                <a:latin typeface="Times New Roman,Italic" pitchFamily="0" charset="1"/>
              </a:rPr>
              <a:t>ствие)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192" name="Rectangle 192"/>
          <p:cNvSpPr/>
          <p:nvPr/>
        </p:nvSpPr>
        <p:spPr>
          <a:xfrm rot="0" flipH="0" flipV="0">
            <a:off x="1758950" y="5598311"/>
            <a:ext cx="2969767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Теперь</a:t>
            </a:r>
            <a:r>
              <a:rPr lang="ru-RU" sz="1403" baseline="0" b="0" i="0" dirty="0" spc="-1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раскроем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тали этой ис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ории.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93" name="Rectangle 193"/>
          <p:cNvSpPr/>
          <p:nvPr/>
        </p:nvSpPr>
        <p:spPr>
          <a:xfrm rot="0" flipH="0" flipV="0">
            <a:off x="1080820" y="5830225"/>
            <a:ext cx="5982987" cy="9452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>
              <a:tabLst>
                <a:tab pos="899108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2.</a:t>
            </a:r>
            <a:r>
              <a:rPr lang="ru-RU" sz="1403" baseline="0" b="0" i="0" dirty="0" spc="0">
                <a:latin typeface="Arial" pitchFamily="0" charset="1"/>
              </a:rPr>
              <a:t> 	</a:t>
            </a:r>
            <a:r>
              <a:rPr lang="ru-RU" sz="1403" baseline="0" b="0" i="0" dirty="0" spc="0">
                <a:latin typeface="Times New Roman" pitchFamily="0" charset="1"/>
              </a:rPr>
              <a:t>Дев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шка попала в 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варию и дол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н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ходилась без движения. Он</a:t>
            </a:r>
            <a:r>
              <a:rPr lang="ru-RU" sz="1403" baseline="0" b="0" i="0" dirty="0" spc="-12">
                <a:latin typeface="Times New Roman" pitchFamily="0" charset="1"/>
              </a:rPr>
              <a:t>а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приложила ма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силий и проя</a:t>
            </a:r>
            <a:r>
              <a:rPr lang="ru-RU" sz="1403" baseline="0" b="0" i="0" dirty="0" spc="-13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ила волю, чтобы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нова ходить. После этого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она</a:t>
            </a:r>
            <a:r>
              <a:rPr lang="ru-RU" sz="1403" baseline="0" b="0" i="0" dirty="0" spc="64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ре</a:t>
            </a:r>
            <a:r>
              <a:rPr lang="ru-RU" sz="1403" baseline="0" b="0" i="0" dirty="0" spc="-13">
                <a:latin typeface="Times New Roman" pitchFamily="0" charset="1"/>
              </a:rPr>
              <a:t>ш</a:t>
            </a:r>
            <a:r>
              <a:rPr lang="ru-RU" sz="1403" baseline="0" b="0" i="0" dirty="0" spc="0">
                <a:latin typeface="Times New Roman" pitchFamily="0" charset="1"/>
              </a:rPr>
              <a:t>ила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ать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людям,</a:t>
            </a:r>
            <a:r>
              <a:rPr lang="ru-RU" sz="1403" baseline="0" b="0" i="0" dirty="0" spc="65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ходящим</a:t>
            </a:r>
            <a:r>
              <a:rPr lang="ru-RU" sz="1403" baseline="0" b="0" i="0" dirty="0" spc="-13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я</a:t>
            </a:r>
            <a:r>
              <a:rPr lang="ru-RU" sz="1403" baseline="0" b="0" i="0" dirty="0" spc="65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6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схожих</a:t>
            </a:r>
            <a:r>
              <a:rPr lang="ru-RU" sz="1403" baseline="0" b="0" i="0" dirty="0" spc="65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сит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ациях,</a:t>
            </a:r>
            <a:r>
              <a:rPr lang="ru-RU" sz="1403" baseline="0" b="0" i="0" dirty="0" spc="6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вед</a:t>
            </a:r>
            <a:r>
              <a:rPr lang="ru-RU" sz="1403" baseline="0" b="0" i="0" dirty="0" spc="-13">
                <a:latin typeface="Times New Roman" pitchFamily="0" charset="1"/>
              </a:rPr>
              <a:t>ь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красно знает, как важна </a:t>
            </a:r>
            <a:r>
              <a:rPr lang="ru-RU" sz="1403" baseline="0" b="0" i="0" dirty="0" spc="-12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оральн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я поддержка, в перв</a:t>
            </a:r>
            <a:r>
              <a:rPr lang="ru-RU" sz="1403" baseline="0" b="0" i="0" dirty="0" spc="-22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ю оч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редь. 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94" name="Rectangle 194"/>
          <p:cNvSpPr/>
          <p:nvPr/>
        </p:nvSpPr>
        <p:spPr>
          <a:xfrm rot="0" flipH="0" flipV="0">
            <a:off x="1080820" y="6773315"/>
            <a:ext cx="5986174" cy="7081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>
              <a:tabLst>
                <a:tab pos="1362109" algn="l"/>
                <a:tab pos="2029159" algn="l"/>
                <a:tab pos="3217404" algn="l"/>
                <a:tab pos="3968259" algn="l"/>
                <a:tab pos="4383607" algn="l"/>
                <a:tab pos="5508487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Дев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шка 	дол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	откладывает 	деньги 	на 	комп</a:t>
            </a:r>
            <a:r>
              <a:rPr lang="ru-RU" sz="1403" baseline="0" b="0" i="0" dirty="0" spc="-13">
                <a:latin typeface="Times New Roman" pitchFamily="0" charset="1"/>
              </a:rPr>
              <a:t>ь</a:t>
            </a:r>
            <a:r>
              <a:rPr lang="ru-RU" sz="1403" baseline="0" b="0" i="0" dirty="0" spc="0">
                <a:latin typeface="Times New Roman" pitchFamily="0" charset="1"/>
              </a:rPr>
              <a:t>ютер. 	Через </a:t>
            </a:r>
          </a:p>
          <a:p>
            <a:pPr marL="0">
              <a:lnSpc>
                <a:spcPts val="1863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продолжительное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время</a:t>
            </a:r>
            <a:r>
              <a:rPr lang="ru-RU" sz="1403" baseline="0" b="0" i="0" dirty="0" spc="69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бир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ется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жная</a:t>
            </a:r>
            <a:r>
              <a:rPr lang="ru-RU" sz="1403" baseline="0" b="0" i="0" dirty="0" spc="69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мма</a:t>
            </a:r>
            <a:r>
              <a:rPr lang="ru-RU" sz="1403" baseline="0" b="0" i="0" dirty="0" spc="0">
                <a:latin typeface="Times New Roman" pitchFamily="0" charset="1"/>
              </a:rPr>
              <a:t>,</a:t>
            </a:r>
            <a:r>
              <a:rPr lang="ru-RU" sz="1403" baseline="0" b="0" i="0" dirty="0" spc="69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6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она</a:t>
            </a:r>
            <a:r>
              <a:rPr lang="ru-RU" sz="1403" baseline="0" b="0" i="0" dirty="0" spc="67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приобрет</a:t>
            </a:r>
            <a:r>
              <a:rPr lang="ru-RU" sz="1403" baseline="0" b="0" i="0" dirty="0" spc="-13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е</a:t>
            </a:r>
            <a:r>
              <a:rPr lang="ru-RU" sz="1403" baseline="0" b="0" i="0" dirty="0" spc="-13">
                <a:latin typeface="Times New Roman" pitchFamily="0" charset="1"/>
              </a:rPr>
              <a:t>т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желаем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ю техник</a:t>
            </a:r>
            <a:r>
              <a:rPr lang="ru-RU" sz="1403" baseline="0" b="0" i="0" dirty="0" spc="-12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. </a:t>
            </a:r>
          </a:p>
        </p:txBody>
      </p:sp>
      <p:sp>
        <p:nvSpPr>
          <p:cNvPr id="195" name="Rectangle 195"/>
          <p:cNvSpPr/>
          <p:nvPr/>
        </p:nvSpPr>
        <p:spPr>
          <a:xfrm rot="0" flipH="0" flipV="0">
            <a:off x="1080820" y="7479308"/>
            <a:ext cx="5984230" cy="9424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Она</a:t>
            </a:r>
            <a:r>
              <a:rPr lang="ru-RU" sz="1403" baseline="0" b="0" i="0" dirty="0" spc="248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оздает</a:t>
            </a:r>
            <a:r>
              <a:rPr lang="ru-RU" sz="1403" baseline="0" b="0" i="0" dirty="0" spc="23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свой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айт,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подд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ржи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ает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люд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й</a:t>
            </a:r>
            <a:r>
              <a:rPr lang="ru-RU" sz="1403" baseline="0" b="0" i="0" dirty="0" spc="23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сло</a:t>
            </a:r>
            <a:r>
              <a:rPr lang="ru-RU" sz="1403" baseline="0" b="0" i="0" dirty="0" spc="-13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ом</a:t>
            </a:r>
            <a:r>
              <a:rPr lang="ru-RU" sz="1403" baseline="0" b="0" i="0" dirty="0" spc="23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</a:t>
            </a:r>
            <a:r>
              <a:rPr lang="ru-RU" sz="1403" baseline="0" b="0" i="0" dirty="0" spc="23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делом</a:t>
            </a:r>
            <a:r>
              <a:rPr lang="ru-RU" sz="1403" baseline="0" b="0" i="0" dirty="0" spc="-15">
                <a:latin typeface="Times New Roman" pitchFamily="0" charset="1"/>
              </a:rPr>
              <a:t>.</a:t>
            </a:r>
            <a:r>
              <a:rPr lang="ru-RU" sz="1403" baseline="0" b="0" i="0" dirty="0" spc="24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2">
                <a:latin typeface="Times New Roman" pitchFamily="0" charset="1"/>
              </a:rPr>
              <a:t>е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прос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19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пер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писы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ется</a:t>
            </a:r>
            <a:r>
              <a:rPr lang="ru-RU" sz="1403" baseline="0" b="0" i="0" dirty="0" spc="20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20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ми,</a:t>
            </a:r>
            <a:r>
              <a:rPr lang="ru-RU" sz="1403" baseline="0" b="0" i="0" dirty="0" spc="19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</a:t>
            </a:r>
            <a:r>
              <a:rPr lang="ru-RU" sz="1403" baseline="0" b="0" i="0" dirty="0" spc="1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оказался</a:t>
            </a:r>
            <a:r>
              <a:rPr lang="ru-RU" sz="1403" baseline="0" b="0" i="0" dirty="0" spc="2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</a:t>
            </a:r>
            <a:r>
              <a:rPr lang="ru-RU" sz="1403" baseline="0" b="0" i="0" dirty="0" spc="19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сит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ации,</a:t>
            </a:r>
            <a:r>
              <a:rPr lang="ru-RU" sz="1403" baseline="0" b="0" i="0" dirty="0" spc="20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подобной</a:t>
            </a:r>
            <a:r>
              <a:rPr lang="ru-RU" sz="1403" baseline="0" b="0" i="0" dirty="0" spc="19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ее,</a:t>
            </a:r>
            <a:r>
              <a:rPr lang="ru-RU" sz="1403" baseline="0" b="0" i="0" dirty="0" spc="18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но</a:t>
            </a:r>
            <a:r>
              <a:rPr lang="ru-RU" sz="1403" baseline="0" b="0" i="0" dirty="0" spc="19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 </a:t>
            </a:r>
          </a:p>
          <a:p>
            <a:pPr marL="0">
              <a:lnSpc>
                <a:spcPts val="1847"/>
              </a:lnSpc>
              <a:tabLst>
                <a:tab pos="768685" algn="l"/>
                <a:tab pos="1828905" algn="l"/>
                <a:tab pos="2602405" algn="l"/>
                <a:tab pos="3310644" algn="l"/>
                <a:tab pos="3548150" algn="l"/>
                <a:tab pos="4120697" algn="l"/>
                <a:tab pos="4953752" algn="l"/>
                <a:tab pos="5762557" algn="l"/>
              </a:tabLst>
            </a:pPr>
            <a:r>
              <a:rPr lang="ru-RU" sz="1403" baseline="0" b="0" i="0" dirty="0" spc="0">
                <a:latin typeface="Times New Roman" pitchFamily="0" charset="1"/>
              </a:rPr>
              <a:t>находи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 	во</a:t>
            </a:r>
            <a:r>
              <a:rPr lang="ru-RU" sz="1403" baseline="0" b="0" i="0" dirty="0" spc="-13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онт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ров, 	го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овых 	помочь 	в 	быт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, 	собирает 	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дства 	н</a:t>
            </a:r>
            <a:r>
              <a:rPr lang="ru-RU" sz="1403" baseline="0" b="0" i="0" dirty="0" spc="-12">
                <a:latin typeface="Times New Roman" pitchFamily="0" charset="1"/>
              </a:rPr>
              <a:t>а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ре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би</a:t>
            </a:r>
            <a:r>
              <a:rPr lang="ru-RU" sz="1403" baseline="0" b="0" i="0" dirty="0" spc="-17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итацию.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96" name="Rectangle 196"/>
          <p:cNvSpPr/>
          <p:nvPr/>
        </p:nvSpPr>
        <p:spPr>
          <a:xfrm rot="0" flipH="0" flipV="0">
            <a:off x="1080820" y="8419616"/>
            <a:ext cx="5980999" cy="4730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Что</a:t>
            </a:r>
            <a:r>
              <a:rPr lang="ru-RU" sz="1403" baseline="0" b="0" i="0" dirty="0" spc="45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испы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ывала</a:t>
            </a:r>
            <a:r>
              <a:rPr lang="ru-RU" sz="1403" baseline="0" b="0" i="0" dirty="0" spc="45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дев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шка</a:t>
            </a:r>
            <a:r>
              <a:rPr lang="ru-RU" sz="1403" baseline="0" b="0" i="0" dirty="0" spc="46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</a:t>
            </a:r>
            <a:r>
              <a:rPr lang="ru-RU" sz="1403" baseline="0" b="0" i="0" dirty="0" spc="46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пок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пке</a:t>
            </a:r>
            <a:r>
              <a:rPr lang="ru-RU" sz="1403" baseline="0" b="0" i="0" dirty="0" spc="46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компьют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ра,</a:t>
            </a:r>
            <a:r>
              <a:rPr lang="ru-RU" sz="1403" baseline="0" b="0" i="0" dirty="0" spc="46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к</a:t>
            </a:r>
            <a:r>
              <a:rPr lang="ru-RU" sz="1403" baseline="0" b="0" i="0" dirty="0" spc="46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вы</a:t>
            </a:r>
            <a:r>
              <a:rPr lang="ru-RU" sz="1403" baseline="0" b="0" i="0" dirty="0" spc="46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т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п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рь </a:t>
            </a:r>
          </a:p>
          <a:p>
            <a:pPr marL="0">
              <a:lnSpc>
                <a:spcPts val="1859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д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маете?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197" name="Rectangle 197"/>
          <p:cNvSpPr/>
          <p:nvPr/>
        </p:nvSpPr>
        <p:spPr>
          <a:xfrm rot="0" flipH="0" flipV="0">
            <a:off x="1080820" y="8928886"/>
            <a:ext cx="5985649" cy="7077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1" dirty="0" spc="0">
                <a:latin typeface="Times New Roman,Italic" pitchFamily="0" charset="1"/>
              </a:rPr>
              <a:t>(Не</a:t>
            </a:r>
            <a:r>
              <a:rPr lang="ru-RU" sz="1403" baseline="0" b="0" i="1" dirty="0" spc="77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само</a:t>
            </a:r>
            <a:r>
              <a:rPr lang="ru-RU" sz="1403" baseline="0" b="0" i="1" dirty="0" spc="78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счасть</a:t>
            </a:r>
            <a:r>
              <a:rPr lang="ru-RU" sz="1403" baseline="0" b="0" i="1" dirty="0" spc="-15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,</a:t>
            </a:r>
            <a:r>
              <a:rPr lang="ru-RU" sz="1403" baseline="0" b="0" i="1" dirty="0" spc="77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а</a:t>
            </a:r>
            <a:r>
              <a:rPr lang="ru-RU" sz="1403" baseline="0" b="0" i="1" dirty="0" spc="77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его</a:t>
            </a:r>
            <a:r>
              <a:rPr lang="ru-RU" sz="1403" baseline="0" b="0" i="1" dirty="0" spc="76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пре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вку</a:t>
            </a:r>
            <a:r>
              <a:rPr lang="ru-RU" sz="1403" baseline="0" b="0" i="1" dirty="0" spc="-16">
                <a:latin typeface="Times New Roman,Italic" pitchFamily="0" charset="1"/>
              </a:rPr>
              <a:t>ш</a:t>
            </a:r>
            <a:r>
              <a:rPr lang="ru-RU" sz="1403" baseline="0" b="0" i="1" dirty="0" spc="0">
                <a:latin typeface="Times New Roman,Italic" pitchFamily="0" charset="1"/>
              </a:rPr>
              <a:t>ение</a:t>
            </a:r>
            <a:r>
              <a:rPr lang="ru-RU" sz="1403" baseline="0" b="0" i="1" dirty="0" spc="76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от</a:t>
            </a:r>
            <a:r>
              <a:rPr lang="ru-RU" sz="1403" baseline="0" b="0" i="1" dirty="0" spc="77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того,</a:t>
            </a:r>
            <a:r>
              <a:rPr lang="ru-RU" sz="1403" baseline="0" b="0" i="1" dirty="0" spc="80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что</a:t>
            </a:r>
            <a:r>
              <a:rPr lang="ru-RU" sz="1403" baseline="0" b="0" i="1" dirty="0" spc="77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може</a:t>
            </a:r>
            <a:r>
              <a:rPr lang="ru-RU" sz="1403" baseline="0" b="0" i="1" dirty="0" spc="-16">
                <a:latin typeface="Times New Roman,Italic" pitchFamily="0" charset="1"/>
              </a:rPr>
              <a:t>т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р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ализовать</a:t>
            </a:r>
            <a:r>
              <a:rPr lang="ru-RU" sz="1403" baseline="0" b="0" i="1" dirty="0" spc="18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свою</a:t>
            </a:r>
            <a:r>
              <a:rPr lang="ru-RU" sz="1403" baseline="0" b="0" i="1" dirty="0" spc="18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идею.</a:t>
            </a:r>
            <a:r>
              <a:rPr lang="ru-RU" sz="1403" baseline="0" b="0" i="1" dirty="0" spc="19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Счастье</a:t>
            </a:r>
            <a:r>
              <a:rPr lang="ru-RU" sz="1403" baseline="0" b="0" i="1" dirty="0" spc="18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п</a:t>
            </a:r>
            <a:r>
              <a:rPr lang="ru-RU" sz="1403" baseline="0" b="0" i="1" dirty="0" spc="-15">
                <a:latin typeface="Times New Roman,Italic" pitchFamily="0" charset="1"/>
              </a:rPr>
              <a:t>ы</a:t>
            </a:r>
            <a:r>
              <a:rPr lang="ru-RU" sz="1403" baseline="0" b="0" i="1" dirty="0" spc="0">
                <a:latin typeface="Times New Roman,Italic" pitchFamily="0" charset="1"/>
              </a:rPr>
              <a:t>тывает</a:t>
            </a:r>
            <a:r>
              <a:rPr lang="ru-RU" sz="1403" baseline="0" b="0" i="1" dirty="0" spc="18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кажд</a:t>
            </a:r>
            <a:r>
              <a:rPr lang="ru-RU" sz="1403" baseline="0" b="0" i="1" dirty="0" spc="-15">
                <a:latin typeface="Times New Roman,Italic" pitchFamily="0" charset="1"/>
              </a:rPr>
              <a:t>ы</a:t>
            </a:r>
            <a:r>
              <a:rPr lang="ru-RU" sz="1403" baseline="0" b="0" i="1" dirty="0" spc="0">
                <a:latin typeface="Times New Roman,Italic" pitchFamily="0" charset="1"/>
              </a:rPr>
              <a:t>й</a:t>
            </a:r>
            <a:r>
              <a:rPr lang="ru-RU" sz="1403" baseline="0" b="0" i="1" dirty="0" spc="18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раз,</a:t>
            </a:r>
            <a:r>
              <a:rPr lang="ru-RU" sz="1403" baseline="0" b="0" i="1" dirty="0" spc="18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ког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а</a:t>
            </a:r>
            <a:r>
              <a:rPr lang="ru-RU" sz="1403" baseline="0" b="0" i="1" dirty="0" spc="18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у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аетс</a:t>
            </a:r>
            <a:r>
              <a:rPr lang="ru-RU" sz="1403" baseline="0" b="0" i="1" dirty="0" spc="-17">
                <a:latin typeface="Times New Roman,Italic" pitchFamily="0" charset="1"/>
              </a:rPr>
              <a:t>я </a:t>
            </a:r>
          </a:p>
          <a:p>
            <a:pPr marL="0">
              <a:lnSpc>
                <a:spcPts val="1859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помочь еще о</a:t>
            </a:r>
            <a:r>
              <a:rPr lang="ru-RU" sz="1403" baseline="0" b="0" i="1" dirty="0" spc="-12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ному</a:t>
            </a:r>
            <a:r>
              <a:rPr lang="ru-RU" sz="1403" baseline="0" b="0" i="1" dirty="0" spc="-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человеку).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198" name="Rectangle 198"/>
          <p:cNvSpPr/>
          <p:nvPr/>
        </p:nvSpPr>
        <p:spPr>
          <a:xfrm rot="0" flipH="0" flipV="0">
            <a:off x="1530350" y="9672864"/>
            <a:ext cx="1140713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1" i="0" dirty="0" spc="0">
                <a:latin typeface="Times New Roman" pitchFamily="0" charset="1"/>
              </a:rPr>
              <a:t>5.</a:t>
            </a:r>
            <a:r>
              <a:rPr lang="ru-RU" sz="1403" baseline="0" b="1" i="0" dirty="0" spc="341">
                <a:latin typeface="Arial" pitchFamily="0" charset="1"/>
              </a:rPr>
              <a:t> </a:t>
            </a:r>
            <a:r>
              <a:rPr lang="ru-RU" sz="1403" baseline="0" b="1" i="0" dirty="0" spc="0">
                <a:latin typeface="Times New Roman,Bold" pitchFamily="0" charset="1"/>
              </a:rPr>
              <a:t>Ре</a:t>
            </a:r>
            <a:r>
              <a:rPr lang="ru-RU" sz="1403" baseline="0" b="1" i="0" dirty="0" spc="-12">
                <a:latin typeface="Times New Roman,Bold" pitchFamily="0" charset="1"/>
              </a:rPr>
              <a:t>ф</a:t>
            </a:r>
            <a:r>
              <a:rPr lang="ru-RU" sz="1403" baseline="0" b="1" i="0" dirty="0" spc="0">
                <a:latin typeface="Times New Roman,Bold" pitchFamily="0" charset="1"/>
              </a:rPr>
              <a:t>лексия</a:t>
            </a:r>
            <a:r>
              <a:rPr lang="ru-RU" sz="1403" baseline="0" b="1" i="0" dirty="0" spc="0">
                <a:latin typeface="Times New Roman" pitchFamily="0" charset="1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99" name="Rectangle 199"/>
          <p:cNvSpPr/>
          <p:nvPr/>
        </p:nvSpPr>
        <p:spPr>
          <a:xfrm rot="0" flipH="0" flipV="0">
            <a:off x="1080820" y="682522"/>
            <a:ext cx="5980963" cy="4733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40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Дав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йте</a:t>
            </a:r>
            <a:r>
              <a:rPr lang="ru-RU" sz="1403" baseline="0" b="0" i="0" dirty="0" spc="402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делае</a:t>
            </a:r>
            <a:r>
              <a:rPr lang="ru-RU" sz="1403" baseline="0" b="0" i="0" dirty="0" spc="-16">
                <a:latin typeface="Times New Roman" pitchFamily="0" charset="1"/>
              </a:rPr>
              <a:t>м</a:t>
            </a:r>
            <a:r>
              <a:rPr lang="ru-RU" sz="1403" baseline="0" b="0" i="0" dirty="0" spc="4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вывод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из</a:t>
            </a:r>
            <a:r>
              <a:rPr lang="ru-RU" sz="1403" baseline="0" b="0" i="0" dirty="0" spc="40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этого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ера,</a:t>
            </a:r>
            <a:r>
              <a:rPr lang="ru-RU" sz="1403" baseline="0" b="0" i="0" dirty="0" spc="3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чтобы</a:t>
            </a:r>
            <a:r>
              <a:rPr lang="ru-RU" sz="1403" baseline="0" b="0" i="0" dirty="0" spc="40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сформ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лироват</a:t>
            </a:r>
            <a:r>
              <a:rPr lang="ru-RU" sz="1403" baseline="0" b="0" i="0" dirty="0" spc="-20">
                <a:latin typeface="Times New Roman" pitchFamily="0" charset="1"/>
              </a:rPr>
              <a:t>ь </a:t>
            </a:r>
          </a:p>
          <a:p>
            <a:pPr marL="0">
              <a:lnSpc>
                <a:spcPts val="1861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ответ на </a:t>
            </a:r>
            <a:r>
              <a:rPr lang="ru-RU" sz="1403" baseline="0" b="0" i="0" dirty="0" spc="-16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опрос «Ч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 такое сч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сть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?»</a:t>
            </a:r>
            <a:r>
              <a:rPr lang="ru-RU" sz="1403" baseline="0" b="0" i="0" dirty="0" spc="0">
                <a:latin typeface="Times New Roman" pitchFamily="0" charset="1"/>
              </a:rPr>
              <a:t>. </a:t>
            </a:r>
          </a:p>
        </p:txBody>
      </p:sp>
      <p:sp>
        <p:nvSpPr>
          <p:cNvPr id="200" name="Rectangle 200"/>
          <p:cNvSpPr/>
          <p:nvPr/>
        </p:nvSpPr>
        <p:spPr>
          <a:xfrm rot="0" flipH="0" flipV="0">
            <a:off x="1530350" y="1153691"/>
            <a:ext cx="2013966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1. </a:t>
            </a:r>
            <a:r>
              <a:rPr lang="ru-RU" sz="1403" baseline="0" b="0" i="0" dirty="0" spc="0">
                <a:latin typeface="Times New Roman" pitchFamily="0" charset="1"/>
              </a:rPr>
              <a:t>Где рождае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ся счасть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201" name="Rectangle 201"/>
          <p:cNvSpPr/>
          <p:nvPr/>
        </p:nvSpPr>
        <p:spPr>
          <a:xfrm rot="0" flipH="0" flipV="0">
            <a:off x="1530350" y="1388388"/>
            <a:ext cx="553656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" pitchFamily="0" charset="1"/>
              </a:rPr>
              <a:t>(</a:t>
            </a:r>
            <a:r>
              <a:rPr lang="ru-RU" sz="1403" baseline="0" b="0" i="1" dirty="0" spc="0">
                <a:latin typeface="Times New Roman,Italic" pitchFamily="0" charset="1"/>
              </a:rPr>
              <a:t>Счастье</a:t>
            </a:r>
            <a:r>
              <a:rPr lang="ru-RU" sz="1403" baseline="0" b="0" i="1" dirty="0" spc="51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–</a:t>
            </a:r>
            <a:r>
              <a:rPr lang="ru-RU" sz="1403" baseline="0" b="0" i="1" dirty="0" spc="512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э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о</a:t>
            </a:r>
            <a:r>
              <a:rPr lang="ru-RU" sz="1403" baseline="0" b="0" i="1" dirty="0" spc="51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чувст</a:t>
            </a:r>
            <a:r>
              <a:rPr lang="ru-RU" sz="1403" baseline="0" b="0" i="1" dirty="0" spc="-12">
                <a:latin typeface="Times New Roman,Italic" pitchFamily="0" charset="1"/>
              </a:rPr>
              <a:t>в</a:t>
            </a:r>
            <a:r>
              <a:rPr lang="ru-RU" sz="1403" baseline="0" b="0" i="1" dirty="0" spc="0">
                <a:latin typeface="Times New Roman,Italic" pitchFamily="0" charset="1"/>
              </a:rPr>
              <a:t>о,</a:t>
            </a:r>
            <a:r>
              <a:rPr lang="ru-RU" sz="1403" baseline="0" b="0" i="1" dirty="0" spc="50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у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овольствие</a:t>
            </a:r>
            <a:r>
              <a:rPr lang="ru-RU" sz="1403" baseline="0" b="0" i="1" dirty="0" spc="51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–</a:t>
            </a:r>
            <a:r>
              <a:rPr lang="ru-RU" sz="1403" baseline="0" b="0" i="1" dirty="0" spc="50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это</a:t>
            </a:r>
            <a:r>
              <a:rPr lang="ru-RU" sz="1403" baseline="0" b="0" i="1" dirty="0" spc="51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эмоция.</a:t>
            </a:r>
            <a:r>
              <a:rPr lang="ru-RU" sz="1403" baseline="0" b="0" i="1" dirty="0" spc="513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</a:t>
            </a:r>
            <a:r>
              <a:rPr lang="ru-RU" sz="1403" baseline="0" b="0" i="1" dirty="0" spc="-12">
                <a:latin typeface="Times New Roman,Italic" pitchFamily="0" charset="1"/>
              </a:rPr>
              <a:t>у</a:t>
            </a:r>
            <a:r>
              <a:rPr lang="ru-RU" sz="1403" baseline="0" b="0" i="1" dirty="0" spc="0">
                <a:latin typeface="Times New Roman,Italic" pitchFamily="0" charset="1"/>
              </a:rPr>
              <a:t>вст</a:t>
            </a:r>
            <a:r>
              <a:rPr lang="ru-RU" sz="1403" baseline="0" b="0" i="1" dirty="0" spc="-12">
                <a:latin typeface="Times New Roman,Italic" pitchFamily="0" charset="1"/>
              </a:rPr>
              <a:t>в</a:t>
            </a:r>
            <a:r>
              <a:rPr lang="ru-RU" sz="1403" baseline="0" b="0" i="1" dirty="0" spc="0">
                <a:latin typeface="Times New Roman,Italic" pitchFamily="0" charset="1"/>
              </a:rPr>
              <a:t>о</a:t>
            </a:r>
            <a:r>
              <a:rPr lang="ru-RU" sz="1403" baseline="0" b="0" i="1" dirty="0" spc="50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–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202" name="Rectangle 202"/>
          <p:cNvSpPr/>
          <p:nvPr/>
        </p:nvSpPr>
        <p:spPr>
          <a:xfrm rot="0" flipH="0" flipV="0">
            <a:off x="1080820" y="1624608"/>
            <a:ext cx="5985373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глубокое,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всепро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икающее 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остоя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ие, которое рож</a:t>
            </a:r>
            <a:r>
              <a:rPr lang="ru-RU" sz="1403" baseline="0" b="0" i="1" dirty="0" spc="-13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аетс</a:t>
            </a:r>
            <a:r>
              <a:rPr lang="ru-RU" sz="1403" baseline="0" b="0" i="1" dirty="0" spc="-17">
                <a:latin typeface="Times New Roman,Italic" pitchFamily="0" charset="1"/>
              </a:rPr>
              <a:t>я</a:t>
            </a:r>
            <a:r>
              <a:rPr lang="ru-RU" sz="1403" baseline="0" b="0" i="1" dirty="0" spc="0">
                <a:latin typeface="Times New Roman,Italic" pitchFamily="0" charset="1"/>
              </a:rPr>
              <a:t> в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рдце. Эмоци</a:t>
            </a:r>
            <a:r>
              <a:rPr lang="ru-RU" sz="1403" baseline="0" b="0" i="1" dirty="0" spc="-17">
                <a:latin typeface="Times New Roman,Italic" pitchFamily="0" charset="1"/>
              </a:rPr>
              <a:t>я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рождается в </a:t>
            </a:r>
            <a:r>
              <a:rPr lang="ru-RU" sz="1403" baseline="0" b="0" i="1" dirty="0" spc="-12">
                <a:latin typeface="Times New Roman,Italic" pitchFamily="0" charset="1"/>
              </a:rPr>
              <a:t>г</a:t>
            </a:r>
            <a:r>
              <a:rPr lang="ru-RU" sz="1403" baseline="0" b="0" i="1" dirty="0" spc="0">
                <a:latin typeface="Times New Roman,Italic" pitchFamily="0" charset="1"/>
              </a:rPr>
              <a:t>олове).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203" name="Rectangle 203"/>
          <p:cNvSpPr/>
          <p:nvPr/>
        </p:nvSpPr>
        <p:spPr>
          <a:xfrm rot="0" flipH="0" flipV="0">
            <a:off x="1530350" y="2094000"/>
            <a:ext cx="2106930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2. </a:t>
            </a:r>
            <a:r>
              <a:rPr lang="ru-RU" sz="1403" baseline="0" b="0" i="0" dirty="0" spc="0">
                <a:latin typeface="Times New Roman" pitchFamily="0" charset="1"/>
              </a:rPr>
              <a:t>Сколько д</a:t>
            </a:r>
            <a:r>
              <a:rPr lang="ru-RU" sz="1403" baseline="0" b="0" i="0" dirty="0" spc="-15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ится </a:t>
            </a:r>
            <a:r>
              <a:rPr lang="ru-RU" sz="1403" baseline="0" b="0" i="0" dirty="0" spc="-13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часть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?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204" name="Rectangle 204"/>
          <p:cNvSpPr/>
          <p:nvPr/>
        </p:nvSpPr>
        <p:spPr>
          <a:xfrm rot="0" flipH="0" flipV="0">
            <a:off x="1530350" y="2328696"/>
            <a:ext cx="5536420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" pitchFamily="0" charset="1"/>
              </a:rPr>
              <a:t>(</a:t>
            </a:r>
            <a:r>
              <a:rPr lang="ru-RU" sz="1403" baseline="0" b="0" i="1" dirty="0" spc="0">
                <a:latin typeface="Times New Roman,Italic" pitchFamily="0" charset="1"/>
              </a:rPr>
              <a:t>Счастье –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про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о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житель</a:t>
            </a:r>
            <a:r>
              <a:rPr lang="ru-RU" sz="1403" baseline="0" b="0" i="1" dirty="0" spc="-15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ое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чувст</a:t>
            </a:r>
            <a:r>
              <a:rPr lang="ru-RU" sz="1403" baseline="0" b="0" i="1" dirty="0" spc="-12">
                <a:latin typeface="Times New Roman,Italic" pitchFamily="0" charset="1"/>
              </a:rPr>
              <a:t>в</a:t>
            </a:r>
            <a:r>
              <a:rPr lang="ru-RU" sz="1403" baseline="0" b="0" i="1" dirty="0" spc="0">
                <a:latin typeface="Times New Roman,Italic" pitchFamily="0" charset="1"/>
              </a:rPr>
              <a:t>о, удовольствие –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краткосрочная </a:t>
            </a:r>
          </a:p>
        </p:txBody>
      </p:sp>
      <p:sp>
        <p:nvSpPr>
          <p:cNvPr id="205" name="Rectangle 205"/>
          <p:cNvSpPr/>
          <p:nvPr/>
        </p:nvSpPr>
        <p:spPr>
          <a:xfrm rot="0" flipH="0" flipV="0">
            <a:off x="1080820" y="2564915"/>
            <a:ext cx="5984206" cy="942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760425" algn="l"/>
                <a:tab pos="1388960" algn="l"/>
                <a:tab pos="2130722" algn="l"/>
                <a:tab pos="3268040" algn="l"/>
                <a:tab pos="4105731" algn="l"/>
                <a:tab pos="4457354" algn="l"/>
                <a:tab pos="5205178" algn="l"/>
              </a:tabLst>
            </a:pPr>
            <a:r>
              <a:rPr lang="ru-RU" sz="1403" baseline="0" b="0" i="1" dirty="0" spc="0">
                <a:latin typeface="Times New Roman,Italic" pitchFamily="0" charset="1"/>
              </a:rPr>
              <a:t>эмоция</a:t>
            </a:r>
            <a:r>
              <a:rPr lang="ru-RU" sz="1403" baseline="0" b="0" i="1" dirty="0" spc="0">
                <a:latin typeface="Times New Roman" pitchFamily="0" charset="1"/>
              </a:rPr>
              <a:t>. 	</a:t>
            </a:r>
            <a:r>
              <a:rPr lang="ru-RU" sz="1403" baseline="0" b="0" i="1" dirty="0" spc="0">
                <a:latin typeface="Times New Roman,Italic" pitchFamily="0" charset="1"/>
              </a:rPr>
              <a:t>Ког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а 	ч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ловек 	переживает</a:t>
            </a:r>
            <a:r>
              <a:rPr lang="ru-RU" sz="1403" baseline="0" b="0" i="1" dirty="0" spc="0">
                <a:latin typeface="Times New Roman" pitchFamily="0" charset="1"/>
              </a:rPr>
              <a:t> 	</a:t>
            </a:r>
            <a:r>
              <a:rPr lang="ru-RU" sz="1403" baseline="0" b="0" i="1" dirty="0" spc="0">
                <a:latin typeface="Times New Roman,Italic" pitchFamily="0" charset="1"/>
              </a:rPr>
              <a:t>счастье, 	он 	может 	мыслен</a:t>
            </a:r>
            <a:r>
              <a:rPr lang="ru-RU" sz="1403" baseline="0" b="0" i="1" dirty="0" spc="-15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о </a:t>
            </a:r>
          </a:p>
          <a:p>
            <a:pPr marL="0">
              <a:lnSpc>
                <a:spcPts val="1851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возвра</a:t>
            </a:r>
            <a:r>
              <a:rPr lang="ru-RU" sz="1403" baseline="0" b="0" i="1" dirty="0" spc="-16">
                <a:latin typeface="Times New Roman,Italic" pitchFamily="0" charset="1"/>
              </a:rPr>
              <a:t>щ</a:t>
            </a:r>
            <a:r>
              <a:rPr lang="ru-RU" sz="1403" baseline="0" b="0" i="1" dirty="0" spc="0">
                <a:latin typeface="Times New Roman,Italic" pitchFamily="0" charset="1"/>
              </a:rPr>
              <a:t>аться</a:t>
            </a:r>
            <a:r>
              <a:rPr lang="ru-RU" sz="1403" baseline="0" b="0" i="1" dirty="0" spc="63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</a:t>
            </a:r>
            <a:r>
              <a:rPr lang="ru-RU" sz="1403" baseline="0" b="0" i="1" dirty="0" spc="634">
                <a:latin typeface="Times New Roman,Italic" pitchFamily="0" charset="1"/>
              </a:rPr>
              <a:t> 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аком</a:t>
            </a:r>
            <a:r>
              <a:rPr lang="ru-RU" sz="1403" baseline="0" b="0" i="1" dirty="0" spc="-12">
                <a:latin typeface="Times New Roman,Italic" pitchFamily="0" charset="1"/>
              </a:rPr>
              <a:t>у</a:t>
            </a:r>
            <a:r>
              <a:rPr lang="ru-RU" sz="1403" baseline="0" b="0" i="1" dirty="0" spc="631">
                <a:latin typeface="Times New Roman,Italic" pitchFamily="0" charset="1"/>
              </a:rPr>
              <a:t> 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обытию,</a:t>
            </a:r>
            <a:r>
              <a:rPr lang="ru-RU" sz="1403" baseline="0" b="0" i="1" dirty="0" spc="61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63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р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живать</a:t>
            </a:r>
            <a:r>
              <a:rPr lang="ru-RU" sz="1403" baseline="0" b="0" i="1" dirty="0" spc="628">
                <a:latin typeface="Times New Roman,Italic" pitchFamily="0" charset="1"/>
              </a:rPr>
              <a:t> 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нова</a:t>
            </a:r>
            <a:r>
              <a:rPr lang="ru-RU" sz="1403" baseline="0" b="0" i="1" dirty="0" spc="61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это</a:t>
            </a:r>
            <a:r>
              <a:rPr lang="ru-RU" sz="1403" baseline="0" b="0" i="1" dirty="0" spc="61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чувс</a:t>
            </a:r>
            <a:r>
              <a:rPr lang="ru-RU" sz="1403" baseline="0" b="0" i="1" dirty="0" spc="-17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во</a:t>
            </a:r>
            <a:r>
              <a:rPr lang="ru-RU" sz="1403" baseline="0" b="0" i="1" dirty="0" spc="-16">
                <a:latin typeface="Times New Roman,Italic" pitchFamily="0" charset="1"/>
              </a:rPr>
              <a:t>.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Воспоми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а</a:t>
            </a:r>
            <a:r>
              <a:rPr lang="ru-RU" sz="1403" baseline="0" b="0" i="1" dirty="0" spc="-13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ие</a:t>
            </a:r>
            <a:r>
              <a:rPr lang="ru-RU" sz="1403" baseline="0" b="0" i="1" dirty="0" spc="39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о</a:t>
            </a:r>
            <a:r>
              <a:rPr lang="ru-RU" sz="1403" baseline="0" b="0" i="1" dirty="0" spc="37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режитом</a:t>
            </a:r>
            <a:r>
              <a:rPr lang="ru-RU" sz="1403" baseline="0" b="0" i="1" dirty="0" spc="39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удоволь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твии</a:t>
            </a:r>
            <a:r>
              <a:rPr lang="ru-RU" sz="1403" baseline="0" b="0" i="1" dirty="0" spc="39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чаще</a:t>
            </a:r>
            <a:r>
              <a:rPr lang="ru-RU" sz="1403" baseline="0" b="0" i="1" dirty="0" spc="38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всего</a:t>
            </a:r>
            <a:r>
              <a:rPr lang="ru-RU" sz="1403" baseline="0" b="0" i="1" dirty="0" spc="39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или</a:t>
            </a:r>
            <a:r>
              <a:rPr lang="ru-RU" sz="1403" baseline="0" b="0" i="1" dirty="0" spc="39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стирается</a:t>
            </a:r>
            <a:r>
              <a:rPr lang="ru-RU" sz="1403" baseline="0" b="0" i="1" dirty="0" spc="391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из </a:t>
            </a:r>
          </a:p>
          <a:p>
            <a:pPr marL="0">
              <a:lnSpc>
                <a:spcPts val="1859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памяти, и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 не в</a:t>
            </a:r>
            <a:r>
              <a:rPr lang="ru-RU" sz="1403" baseline="0" b="0" i="1" dirty="0" spc="-12">
                <a:latin typeface="Times New Roman,Italic" pitchFamily="0" charset="1"/>
              </a:rPr>
              <a:t>ы</a:t>
            </a:r>
            <a:r>
              <a:rPr lang="ru-RU" sz="1403" baseline="0" b="0" i="1" dirty="0" spc="0">
                <a:latin typeface="Times New Roman,Italic" pitchFamily="0" charset="1"/>
              </a:rPr>
              <a:t>зывает пов</a:t>
            </a:r>
            <a:r>
              <a:rPr lang="ru-RU" sz="1403" baseline="0" b="0" i="1" dirty="0" spc="-16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орных эмоций).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206" name="Rectangle 206"/>
          <p:cNvSpPr/>
          <p:nvPr/>
        </p:nvSpPr>
        <p:spPr>
          <a:xfrm rot="0" flipH="0" flipV="0">
            <a:off x="1530350" y="3502823"/>
            <a:ext cx="3480308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3.</a:t>
            </a:r>
            <a:r>
              <a:rPr lang="ru-RU" sz="1403" baseline="0" b="0" i="0" dirty="0" spc="353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Счастье –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 дос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ижение жел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емой ц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ли.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207" name="Rectangle 207"/>
          <p:cNvSpPr/>
          <p:nvPr/>
        </p:nvSpPr>
        <p:spPr>
          <a:xfrm rot="0" flipH="0" flipV="0">
            <a:off x="1530350" y="3740301"/>
            <a:ext cx="553656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(Счастье</a:t>
            </a:r>
            <a:r>
              <a:rPr lang="ru-RU" sz="1403" baseline="0" b="0" i="1" dirty="0" spc="28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напряму</a:t>
            </a:r>
            <a:r>
              <a:rPr lang="ru-RU" sz="1403" baseline="0" b="0" i="1" dirty="0" spc="-17">
                <a:latin typeface="Times New Roman,Italic" pitchFamily="0" charset="1"/>
              </a:rPr>
              <a:t>ю</a:t>
            </a:r>
            <a:r>
              <a:rPr lang="ru-RU" sz="1403" baseline="0" b="0" i="1" dirty="0" spc="28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зави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ит</a:t>
            </a:r>
            <a:r>
              <a:rPr lang="ru-RU" sz="1403" baseline="0" b="0" i="1" dirty="0" spc="27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от</a:t>
            </a:r>
            <a:r>
              <a:rPr lang="ru-RU" sz="1403" baseline="0" b="0" i="1" dirty="0" spc="28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поставленной</a:t>
            </a:r>
            <a:r>
              <a:rPr lang="ru-RU" sz="1403" baseline="0" b="0" i="1" dirty="0" spc="27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це</a:t>
            </a:r>
            <a:r>
              <a:rPr lang="ru-RU" sz="1403" baseline="0" b="0" i="1" dirty="0" spc="-12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и.</a:t>
            </a:r>
            <a:r>
              <a:rPr lang="ru-RU" sz="1403" baseline="0" b="0" i="1" dirty="0" spc="28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Ты</a:t>
            </a:r>
            <a:r>
              <a:rPr lang="ru-RU" sz="1403" baseline="0" b="0" i="1" dirty="0" spc="280">
                <a:latin typeface="Times New Roman,Italic" pitchFamily="0" charset="1"/>
              </a:rPr>
              <a:t> 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тремишься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208" name="Rectangle 208"/>
          <p:cNvSpPr/>
          <p:nvPr/>
        </p:nvSpPr>
        <p:spPr>
          <a:xfrm rot="0" flipH="0" flipV="0">
            <a:off x="1080820" y="3974997"/>
            <a:ext cx="5986094" cy="7077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внутрь, ч</a:t>
            </a:r>
            <a:r>
              <a:rPr lang="ru-RU" sz="1403" baseline="0" b="0" i="1" dirty="0" spc="-16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обы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удовлетворить свои потребности</a:t>
            </a:r>
            <a:r>
              <a:rPr lang="ru-RU" sz="1403" baseline="0" b="0" i="1" dirty="0" spc="0">
                <a:latin typeface="Times New Roman" pitchFamily="0" charset="1"/>
              </a:rPr>
              <a:t>, </a:t>
            </a:r>
            <a:r>
              <a:rPr lang="ru-RU" sz="1403" baseline="0" b="0" i="1" dirty="0" spc="0">
                <a:latin typeface="Times New Roman,Italic" pitchFamily="0" charset="1"/>
              </a:rPr>
              <a:t>и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 цель направлена вовне</a:t>
            </a:r>
            <a:r>
              <a:rPr lang="ru-RU" sz="1403" baseline="0" b="0" i="1" dirty="0" spc="-15">
                <a:latin typeface="Times New Roman" pitchFamily="0" charset="1"/>
              </a:rPr>
              <a:t>, </a:t>
            </a:r>
          </a:p>
          <a:p>
            <a:pPr marL="0">
              <a:lnSpc>
                <a:spcPts val="1860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чтобы</a:t>
            </a:r>
            <a:r>
              <a:rPr lang="ru-RU" sz="1403" baseline="0" b="0" i="1" dirty="0" spc="22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быть</a:t>
            </a:r>
            <a:r>
              <a:rPr lang="ru-RU" sz="1403" baseline="0" b="0" i="1" dirty="0" spc="22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пол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зным</a:t>
            </a:r>
            <a:r>
              <a:rPr lang="ru-RU" sz="1403" baseline="0" b="0" i="1" dirty="0" spc="224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кому</a:t>
            </a:r>
            <a:r>
              <a:rPr lang="ru-RU" sz="1403" baseline="0" b="0" i="1" dirty="0" spc="0">
                <a:latin typeface="Times New Roman" pitchFamily="0" charset="1"/>
              </a:rPr>
              <a:t>-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о,</a:t>
            </a:r>
            <a:r>
              <a:rPr lang="ru-RU" sz="1403" baseline="0" b="0" i="1" dirty="0" spc="22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а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изовав</a:t>
            </a:r>
            <a:r>
              <a:rPr lang="ru-RU" sz="1403" baseline="0" b="0" i="1" dirty="0" spc="224">
                <a:latin typeface="Times New Roman" pitchFamily="0" charset="1"/>
              </a:rPr>
              <a:t> 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вои</a:t>
            </a:r>
            <a:r>
              <a:rPr lang="ru-RU" sz="1403" baseline="0" b="0" i="1" dirty="0" spc="22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возможнос</a:t>
            </a:r>
            <a:r>
              <a:rPr lang="ru-RU" sz="1403" baseline="0" b="0" i="1" dirty="0" spc="-17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и?</a:t>
            </a:r>
            <a:r>
              <a:rPr lang="ru-RU" sz="1403" baseline="0" b="0" i="1" dirty="0" spc="224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Привычка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за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авать себе</a:t>
            </a:r>
            <a:r>
              <a:rPr lang="ru-RU" sz="1403" baseline="0" b="0" i="1" dirty="0" spc="-1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по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обные вопросы позволит вам </a:t>
            </a:r>
            <a:r>
              <a:rPr lang="ru-RU" sz="1403" baseline="0" b="0" i="1" dirty="0" spc="-15">
                <a:latin typeface="Times New Roman,Italic" pitchFamily="0" charset="1"/>
              </a:rPr>
              <a:t>н</a:t>
            </a:r>
            <a:r>
              <a:rPr lang="ru-RU" sz="1403" baseline="0" b="0" i="1" dirty="0" spc="0">
                <a:latin typeface="Times New Roman,Italic" pitchFamily="0" charset="1"/>
              </a:rPr>
              <a:t>ай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и с</a:t>
            </a:r>
            <a:r>
              <a:rPr lang="ru-RU" sz="1403" baseline="0" b="0" i="1" dirty="0" spc="-12">
                <a:latin typeface="Times New Roman,Italic" pitchFamily="0" charset="1"/>
              </a:rPr>
              <a:t>в</a:t>
            </a:r>
            <a:r>
              <a:rPr lang="ru-RU" sz="1403" baseline="0" b="0" i="1" dirty="0" spc="0">
                <a:latin typeface="Times New Roman,Italic" pitchFamily="0" charset="1"/>
              </a:rPr>
              <a:t>ой путь к с</a:t>
            </a:r>
            <a:r>
              <a:rPr lang="ru-RU" sz="1403" baseline="0" b="0" i="1" dirty="0" spc="-13">
                <a:latin typeface="Times New Roman,Italic" pitchFamily="0" charset="1"/>
              </a:rPr>
              <a:t>ч</a:t>
            </a:r>
            <a:r>
              <a:rPr lang="ru-RU" sz="1403" baseline="0" b="0" i="1" dirty="0" spc="0">
                <a:latin typeface="Times New Roman,Italic" pitchFamily="0" charset="1"/>
              </a:rPr>
              <a:t>астью).</a:t>
            </a:r>
            <a:r>
              <a:rPr lang="ru-RU" sz="1403" baseline="0" b="0" i="1" dirty="0" spc="0">
                <a:latin typeface="Times New Roman" pitchFamily="0" charset="1"/>
              </a:rPr>
              <a:t> </a:t>
            </a:r>
          </a:p>
        </p:txBody>
      </p:sp>
      <p:sp>
        <p:nvSpPr>
          <p:cNvPr id="209" name="Rectangle 209"/>
          <p:cNvSpPr/>
          <p:nvPr/>
        </p:nvSpPr>
        <p:spPr>
          <a:xfrm rot="0" flipH="0" flipV="0">
            <a:off x="1530350" y="4677827"/>
            <a:ext cx="4031996" cy="2396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4.</a:t>
            </a:r>
            <a:r>
              <a:rPr lang="ru-RU" sz="1403" baseline="0" b="0" i="0" dirty="0" spc="353">
                <a:latin typeface="Arial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Счастье –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э</a:t>
            </a:r>
            <a:r>
              <a:rPr lang="ru-RU" sz="1403" baseline="0" b="0" i="0" dirty="0" spc="-16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 реализация своего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дн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знач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ния</a:t>
            </a:r>
            <a:r>
              <a:rPr lang="ru-RU" sz="1403" baseline="0" b="0" i="0" dirty="0" spc="-15">
                <a:latin typeface="Times New Roman" pitchFamily="0" charset="1"/>
              </a:rPr>
              <a:t>. </a:t>
            </a:r>
          </a:p>
        </p:txBody>
      </p:sp>
      <p:sp>
        <p:nvSpPr>
          <p:cNvPr id="210" name="Rectangle 210"/>
          <p:cNvSpPr/>
          <p:nvPr/>
        </p:nvSpPr>
        <p:spPr>
          <a:xfrm rot="0" flipH="0" flipV="0">
            <a:off x="1530350" y="4917083"/>
            <a:ext cx="5536315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" pitchFamily="0" charset="1"/>
              </a:rPr>
              <a:t>(</a:t>
            </a:r>
            <a:r>
              <a:rPr lang="ru-RU" sz="1403" baseline="0" b="0" i="1" dirty="0" spc="0">
                <a:latin typeface="Times New Roman,Italic" pitchFamily="0" charset="1"/>
              </a:rPr>
              <a:t>Само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29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большо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29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счастье</a:t>
            </a:r>
            <a:r>
              <a:rPr lang="ru-RU" sz="1403" baseline="0" b="0" i="1" dirty="0" spc="29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для</a:t>
            </a:r>
            <a:r>
              <a:rPr lang="ru-RU" sz="1403" baseline="0" b="0" i="1" dirty="0" spc="29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человека</a:t>
            </a:r>
            <a:r>
              <a:rPr lang="ru-RU" sz="1403" baseline="0" b="0" i="1" dirty="0" spc="313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–</a:t>
            </a:r>
            <a:r>
              <a:rPr lang="ru-RU" sz="1403" baseline="0" b="0" i="1" dirty="0" spc="284">
                <a:latin typeface="Times New Roman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это</a:t>
            </a:r>
            <a:r>
              <a:rPr lang="ru-RU" sz="1403" baseline="0" b="0" i="1" dirty="0" spc="28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а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изова</a:t>
            </a:r>
            <a:r>
              <a:rPr lang="ru-RU" sz="1403" baseline="0" b="0" i="1" dirty="0" spc="-19">
                <a:latin typeface="Times New Roman,Italic" pitchFamily="0" charset="1"/>
              </a:rPr>
              <a:t>т</a:t>
            </a:r>
            <a:r>
              <a:rPr lang="ru-RU" sz="1403" baseline="0" b="0" i="1" dirty="0" spc="0">
                <a:latin typeface="Times New Roman,Italic" pitchFamily="0" charset="1"/>
              </a:rPr>
              <a:t>ься,</a:t>
            </a:r>
            <a:r>
              <a:rPr lang="ru-RU" sz="1403" baseline="0" b="0" i="1" dirty="0" spc="30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«найти </a:t>
            </a:r>
          </a:p>
        </p:txBody>
      </p:sp>
      <p:sp>
        <p:nvSpPr>
          <p:cNvPr id="211" name="Rectangle 211"/>
          <p:cNvSpPr/>
          <p:nvPr/>
        </p:nvSpPr>
        <p:spPr>
          <a:xfrm rot="0" flipH="0" flipV="0">
            <a:off x="1080820" y="5151779"/>
            <a:ext cx="5985109" cy="7062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1" dirty="0" spc="0">
                <a:latin typeface="Times New Roman,Italic" pitchFamily="0" charset="1"/>
              </a:rPr>
              <a:t>себя».</a:t>
            </a:r>
            <a:r>
              <a:rPr lang="ru-RU" sz="1403" baseline="0" b="0" i="1" dirty="0" spc="11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Сложн</a:t>
            </a:r>
            <a:r>
              <a:rPr lang="ru-RU" sz="1403" baseline="0" b="0" i="1" dirty="0" spc="-13">
                <a:latin typeface="Times New Roman,Italic" pitchFamily="0" charset="1"/>
              </a:rPr>
              <a:t>ы</a:t>
            </a:r>
            <a:r>
              <a:rPr lang="ru-RU" sz="1403" baseline="0" b="0" i="1" dirty="0" spc="0">
                <a:latin typeface="Times New Roman,Italic" pitchFamily="0" charset="1"/>
              </a:rPr>
              <a:t>й</a:t>
            </a:r>
            <a:r>
              <a:rPr lang="ru-RU" sz="1403" baseline="0" b="0" i="1" dirty="0" spc="1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вопрос</a:t>
            </a:r>
            <a:r>
              <a:rPr lang="ru-RU" sz="1403" baseline="0" b="0" i="1" dirty="0" spc="127">
                <a:latin typeface="Times New Roman,Italic" pitchFamily="0" charset="1"/>
              </a:rPr>
              <a:t> </a:t>
            </a:r>
            <a:r>
              <a:rPr lang="ru-RU" sz="1403" baseline="0" b="0" i="1" dirty="0" spc="-12">
                <a:latin typeface="Times New Roman,Italic" pitchFamily="0" charset="1"/>
              </a:rPr>
              <a:t>с</a:t>
            </a:r>
            <a:r>
              <a:rPr lang="ru-RU" sz="1403" baseline="0" b="0" i="1" dirty="0" spc="0">
                <a:latin typeface="Times New Roman,Italic" pitchFamily="0" charset="1"/>
              </a:rPr>
              <a:t>амореа</a:t>
            </a:r>
            <a:r>
              <a:rPr lang="ru-RU" sz="1403" baseline="0" b="0" i="1" dirty="0" spc="-13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изации</a:t>
            </a:r>
            <a:r>
              <a:rPr lang="ru-RU" sz="1403" baseline="0" b="0" i="1" dirty="0" spc="11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может</a:t>
            </a:r>
            <a:r>
              <a:rPr lang="ru-RU" sz="1403" baseline="0" b="0" i="1" dirty="0" spc="112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ре</a:t>
            </a:r>
            <a:r>
              <a:rPr lang="ru-RU" sz="1403" baseline="0" b="0" i="1" dirty="0" spc="-16">
                <a:latin typeface="Times New Roman,Italic" pitchFamily="0" charset="1"/>
              </a:rPr>
              <a:t>ш</a:t>
            </a:r>
            <a:r>
              <a:rPr lang="ru-RU" sz="1403" baseline="0" b="0" i="1" dirty="0" spc="0">
                <a:latin typeface="Times New Roman,Italic" pitchFamily="0" charset="1"/>
              </a:rPr>
              <a:t>иться</a:t>
            </a:r>
            <a:r>
              <a:rPr lang="ru-RU" sz="1403" baseline="0" b="0" i="1" dirty="0" spc="12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простым</a:t>
            </a:r>
            <a:r>
              <a:rPr lang="ru-RU" sz="1403" baseline="0" b="0" i="1" dirty="0" spc="117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пут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м</a:t>
            </a:r>
            <a:r>
              <a:rPr lang="ru-RU" sz="1403" baseline="0" b="0" i="1" dirty="0" spc="-16">
                <a:latin typeface="Times New Roman,Italic" pitchFamily="0" charset="1"/>
              </a:rPr>
              <a:t>,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котор</a:t>
            </a:r>
            <a:r>
              <a:rPr lang="ru-RU" sz="1403" baseline="0" b="0" i="1" dirty="0" spc="-15">
                <a:latin typeface="Times New Roman,Italic" pitchFamily="0" charset="1"/>
              </a:rPr>
              <a:t>ы</a:t>
            </a:r>
            <a:r>
              <a:rPr lang="ru-RU" sz="1403" baseline="0" b="0" i="1" dirty="0" spc="0">
                <a:latin typeface="Times New Roman,Italic" pitchFamily="0" charset="1"/>
              </a:rPr>
              <a:t>й</a:t>
            </a:r>
            <a:r>
              <a:rPr lang="ru-RU" sz="1403" baseline="0" b="0" i="1" dirty="0" spc="270">
                <a:latin typeface="Times New Roman,Italic" pitchFamily="0" charset="1"/>
              </a:rPr>
              <a:t> </a:t>
            </a:r>
            <a:r>
              <a:rPr lang="ru-RU" sz="1403" baseline="0" b="0" i="1" dirty="0" spc="-12">
                <a:latin typeface="Times New Roman,Italic" pitchFamily="0" charset="1"/>
              </a:rPr>
              <a:t>А</a:t>
            </a:r>
            <a:r>
              <a:rPr lang="ru-RU" sz="1403" baseline="0" b="0" i="1" dirty="0" spc="0">
                <a:latin typeface="Times New Roman,Italic" pitchFamily="0" charset="1"/>
              </a:rPr>
              <a:t>рхип</a:t>
            </a:r>
            <a:r>
              <a:rPr lang="ru-RU" sz="1403" baseline="0" b="0" i="1" dirty="0" spc="275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пр</a:t>
            </a:r>
            <a:r>
              <a:rPr lang="ru-RU" sz="1403" baseline="0" b="0" i="1" dirty="0" spc="-12">
                <a:latin typeface="Times New Roman,Italic" pitchFamily="0" charset="1"/>
              </a:rPr>
              <a:t>е</a:t>
            </a:r>
            <a:r>
              <a:rPr lang="ru-RU" sz="1403" baseline="0" b="0" i="1" dirty="0" spc="0">
                <a:latin typeface="Times New Roman,Italic" pitchFamily="0" charset="1"/>
              </a:rPr>
              <a:t>дложил</a:t>
            </a:r>
            <a:r>
              <a:rPr lang="ru-RU" sz="1403" baseline="0" b="0" i="1" dirty="0" spc="270">
                <a:latin typeface="Times New Roman,Italic" pitchFamily="0" charset="1"/>
              </a:rPr>
              <a:t> </a:t>
            </a:r>
            <a:r>
              <a:rPr lang="ru-RU" sz="1403" baseline="0" b="0" i="1" dirty="0" spc="-19">
                <a:latin typeface="Times New Roman,Italic" pitchFamily="0" charset="1"/>
              </a:rPr>
              <a:t>А</a:t>
            </a:r>
            <a:r>
              <a:rPr lang="ru-RU" sz="1403" baseline="0" b="0" i="1" dirty="0" spc="0">
                <a:latin typeface="Times New Roman,Italic" pitchFamily="0" charset="1"/>
              </a:rPr>
              <a:t>рине.</a:t>
            </a:r>
            <a:r>
              <a:rPr lang="ru-RU" sz="1403" baseline="0" b="0" i="1" dirty="0" spc="268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Де</a:t>
            </a:r>
            <a:r>
              <a:rPr lang="ru-RU" sz="1403" baseline="0" b="0" i="1" dirty="0" spc="-12">
                <a:latin typeface="Times New Roman,Italic" pitchFamily="0" charset="1"/>
              </a:rPr>
              <a:t>л</a:t>
            </a:r>
            <a:r>
              <a:rPr lang="ru-RU" sz="1403" baseline="0" b="0" i="1" dirty="0" spc="0">
                <a:latin typeface="Times New Roman,Italic" pitchFamily="0" charset="1"/>
              </a:rPr>
              <a:t>ай</a:t>
            </a:r>
            <a:r>
              <a:rPr lang="ru-RU" sz="1403" baseline="0" b="0" i="1" dirty="0" spc="27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то,</a:t>
            </a:r>
            <a:r>
              <a:rPr lang="ru-RU" sz="1403" baseline="0" b="0" i="1" dirty="0" spc="25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что</a:t>
            </a:r>
            <a:r>
              <a:rPr lang="ru-RU" sz="1403" baseline="0" b="0" i="1" dirty="0" spc="290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тебя</a:t>
            </a:r>
            <a:r>
              <a:rPr lang="ru-RU" sz="1403" baseline="0" b="0" i="1" dirty="0" spc="269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вдохновляет,</a:t>
            </a:r>
            <a:r>
              <a:rPr lang="ru-RU" sz="1403" baseline="0" b="0" i="1" dirty="0" spc="256">
                <a:latin typeface="Times New Roman,Italic" pitchFamily="0" charset="1"/>
              </a:rPr>
              <a:t> </a:t>
            </a:r>
            <a:r>
              <a:rPr lang="ru-RU" sz="1403" baseline="0" b="0" i="1" dirty="0" spc="0">
                <a:latin typeface="Times New Roman,Italic" pitchFamily="0" charset="1"/>
              </a:rPr>
              <a:t>ра</a:t>
            </a:r>
            <a:r>
              <a:rPr lang="ru-RU" sz="1403" baseline="0" b="0" i="1" dirty="0" spc="-15">
                <a:latin typeface="Times New Roman,Italic" pitchFamily="0" charset="1"/>
              </a:rPr>
              <a:t>д</a:t>
            </a:r>
            <a:r>
              <a:rPr lang="ru-RU" sz="1403" baseline="0" b="0" i="1" dirty="0" spc="0">
                <a:latin typeface="Times New Roman,Italic" pitchFamily="0" charset="1"/>
              </a:rPr>
              <a:t>и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1" dirty="0" spc="0">
                <a:latin typeface="Times New Roman,Italic" pitchFamily="0" charset="1"/>
              </a:rPr>
              <a:t>других)</a:t>
            </a:r>
            <a:r>
              <a:rPr lang="ru-RU" sz="1403" baseline="0" b="0" i="1" dirty="0" spc="-12">
                <a:latin typeface="Times New Roman,Italic" pitchFamily="0" charset="1"/>
              </a:rPr>
              <a:t>.</a:t>
            </a:r>
            <a:r>
              <a:rPr lang="ru-RU" sz="1403" baseline="0" b="0" i="1" dirty="0" spc="-12">
                <a:latin typeface="Times New Roman" pitchFamily="0" charset="1"/>
              </a:rPr>
              <a:t> </a:t>
            </a:r>
          </a:p>
        </p:txBody>
      </p:sp>
      <p:sp>
        <p:nvSpPr>
          <p:cNvPr id="212" name="Rectangle 212"/>
          <p:cNvSpPr/>
          <p:nvPr/>
        </p:nvSpPr>
        <p:spPr>
          <a:xfrm rot="0" flipH="0" flipV="0">
            <a:off x="1080820" y="5857391"/>
            <a:ext cx="5986091" cy="7062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9529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392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Прим</a:t>
            </a:r>
            <a:r>
              <a:rPr lang="ru-RU" sz="1403" baseline="0" b="0" i="0" dirty="0" spc="-13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</a:t>
            </a:r>
            <a:r>
              <a:rPr lang="ru-RU" sz="1403" baseline="0" b="0" i="0" dirty="0" spc="39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ис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ории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дев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шкой,</a:t>
            </a:r>
            <a:r>
              <a:rPr lang="ru-RU" sz="1403" baseline="0" b="0" i="0" dirty="0" spc="3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который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ы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ра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смо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ре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и,</a:t>
            </a:r>
            <a:r>
              <a:rPr lang="ru-RU" sz="1403" baseline="0" b="0" i="0" dirty="0" spc="410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дает</a:t>
            </a:r>
            <a:r>
              <a:rPr lang="ru-RU" sz="1403" baseline="0" b="0" i="0" dirty="0" spc="39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-13">
                <a:latin typeface="Times New Roman" pitchFamily="0" charset="1"/>
              </a:rPr>
              <a:t>м </a:t>
            </a:r>
          </a:p>
          <a:p>
            <a:pPr marL="0">
              <a:lnSpc>
                <a:spcPts val="1848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возможность</a:t>
            </a:r>
            <a:r>
              <a:rPr lang="ru-RU" sz="1403" baseline="0" b="0" i="0" dirty="0" spc="4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поня</a:t>
            </a:r>
            <a:r>
              <a:rPr lang="ru-RU" sz="1403" baseline="0" b="0" i="0" dirty="0" spc="-12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ь,</a:t>
            </a:r>
            <a:r>
              <a:rPr lang="ru-RU" sz="1403" baseline="0" b="0" i="0" dirty="0" spc="48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что</a:t>
            </a:r>
            <a:r>
              <a:rPr lang="ru-RU" sz="1403" baseline="0" b="0" i="0" dirty="0" spc="487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счастье</a:t>
            </a:r>
            <a:r>
              <a:rPr lang="ru-RU" sz="1403" baseline="0" b="0" i="0" dirty="0" spc="488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не</a:t>
            </a:r>
            <a:r>
              <a:rPr lang="ru-RU" sz="1403" baseline="0" b="0" i="0" dirty="0" spc="4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может</a:t>
            </a:r>
            <a:r>
              <a:rPr lang="ru-RU" sz="1403" baseline="0" b="0" i="0" dirty="0" spc="47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сл</a:t>
            </a:r>
            <a:r>
              <a:rPr lang="ru-RU" sz="1403" baseline="0" b="0" i="0" dirty="0" spc="-23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читься</a:t>
            </a:r>
            <a:r>
              <a:rPr lang="ru-RU" sz="1403" baseline="0" b="0" i="0" dirty="0" spc="489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вдр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г.</a:t>
            </a:r>
            <a:r>
              <a:rPr lang="ru-RU" sz="1403" baseline="0" b="0" i="0" dirty="0" spc="484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Настоя</a:t>
            </a:r>
            <a:r>
              <a:rPr lang="ru-RU" sz="1403" baseline="0" b="0" i="0" dirty="0" spc="-12">
                <a:latin typeface="Times New Roman" pitchFamily="0" charset="1"/>
              </a:rPr>
              <a:t>щ</a:t>
            </a:r>
            <a:r>
              <a:rPr lang="ru-RU" sz="1403" baseline="0" b="0" i="0" dirty="0" spc="0">
                <a:latin typeface="Times New Roman" pitchFamily="0" charset="1"/>
              </a:rPr>
              <a:t>е</a:t>
            </a:r>
            <a:r>
              <a:rPr lang="ru-RU" sz="1403" baseline="0" b="0" i="0" dirty="0" spc="-12">
                <a:latin typeface="Times New Roman" pitchFamily="0" charset="1"/>
              </a:rPr>
              <a:t>е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счастье все</a:t>
            </a:r>
            <a:r>
              <a:rPr lang="ru-RU" sz="1403" baseline="0" b="0" i="0" dirty="0" spc="-13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да</a:t>
            </a:r>
            <a:r>
              <a:rPr lang="ru-RU" sz="1403" baseline="0" b="0" i="0" dirty="0" spc="-1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рез</a:t>
            </a:r>
            <a:r>
              <a:rPr lang="ru-RU" sz="1403" baseline="0" b="0" i="0" dirty="0" spc="-20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льтат серьезно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 тр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да –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</a:t>
            </a:r>
            <a:r>
              <a:rPr lang="ru-RU" sz="1403" baseline="0" b="0" i="0" dirty="0" spc="-12">
                <a:latin typeface="Times New Roman" pitchFamily="0" charset="1"/>
              </a:rPr>
              <a:t>а</a:t>
            </a:r>
            <a:r>
              <a:rPr lang="ru-RU" sz="1403" baseline="0" b="0" i="0" dirty="0" spc="0">
                <a:latin typeface="Times New Roman" pitchFamily="0" charset="1"/>
              </a:rPr>
              <a:t>д собой, в п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рв</a:t>
            </a:r>
            <a:r>
              <a:rPr lang="ru-RU" sz="1403" baseline="0" b="0" i="0" dirty="0" spc="-22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ю очер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дь.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213" name="Rectangle 213"/>
          <p:cNvSpPr/>
          <p:nvPr/>
        </p:nvSpPr>
        <p:spPr>
          <a:xfrm rot="0" flipH="0" flipV="0">
            <a:off x="1530350" y="6561479"/>
            <a:ext cx="4483480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- </a:t>
            </a:r>
            <a:r>
              <a:rPr lang="ru-RU" sz="1403" baseline="0" b="0" i="0" dirty="0" spc="0">
                <a:latin typeface="Times New Roman" pitchFamily="0" charset="1"/>
              </a:rPr>
              <a:t>Вспомните, а вы в</a:t>
            </a:r>
            <a:r>
              <a:rPr lang="ru-RU" sz="1403" baseline="0" b="0" i="0" dirty="0" spc="-16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своей жи</a:t>
            </a:r>
            <a:r>
              <a:rPr lang="ru-RU" sz="1403" baseline="0" b="0" i="0" dirty="0" spc="-15">
                <a:latin typeface="Times New Roman" pitchFamily="0" charset="1"/>
              </a:rPr>
              <a:t>з</a:t>
            </a:r>
            <a:r>
              <a:rPr lang="ru-RU" sz="1403" baseline="0" b="0" i="0" dirty="0" spc="0">
                <a:latin typeface="Times New Roman" pitchFamily="0" charset="1"/>
              </a:rPr>
              <a:t>ни </a:t>
            </a:r>
            <a:r>
              <a:rPr lang="ru-RU" sz="1403" baseline="0" b="0" i="0" dirty="0" spc="-19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ы испытыва</a:t>
            </a:r>
            <a:r>
              <a:rPr lang="ru-RU" sz="1403" baseline="0" b="0" i="0" dirty="0" spc="-16">
                <a:latin typeface="Times New Roman" pitchFamily="0" charset="1"/>
              </a:rPr>
              <a:t>л</a:t>
            </a:r>
            <a:r>
              <a:rPr lang="ru-RU" sz="1403" baseline="0" b="0" i="0" dirty="0" spc="0">
                <a:latin typeface="Times New Roman" pitchFamily="0" charset="1"/>
              </a:rPr>
              <a:t>и счасть</a:t>
            </a:r>
            <a:r>
              <a:rPr lang="ru-RU" sz="1403" baseline="0" b="0" i="0" dirty="0" spc="-12">
                <a:latin typeface="Times New Roman" pitchFamily="0" charset="1"/>
              </a:rPr>
              <a:t>е</a:t>
            </a:r>
            <a:r>
              <a:rPr lang="ru-RU" sz="1403" baseline="0" b="0" i="0" dirty="0" spc="0">
                <a:latin typeface="Times New Roman" pitchFamily="0" charset="1"/>
              </a:rPr>
              <a:t>? 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  <p:sp>
        <p:nvSpPr>
          <p:cNvPr id="214" name="Rectangle 214"/>
          <p:cNvSpPr/>
          <p:nvPr/>
        </p:nvSpPr>
        <p:spPr>
          <a:xfrm rot="0" flipH="0" flipV="0">
            <a:off x="1530350" y="6797699"/>
            <a:ext cx="5534542" cy="236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-</a:t>
            </a:r>
            <a:r>
              <a:rPr lang="ru-RU" sz="1403" baseline="0" b="0" i="0" dirty="0" spc="105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Не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вс</a:t>
            </a:r>
            <a:r>
              <a:rPr lang="ru-RU" sz="1403" baseline="0" b="0" i="0" dirty="0" spc="-15">
                <a:latin typeface="Times New Roman" pitchFamily="0" charset="1"/>
              </a:rPr>
              <a:t>е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с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огли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привести при</a:t>
            </a:r>
            <a:r>
              <a:rPr lang="ru-RU" sz="1403" baseline="0" b="0" i="0" dirty="0" spc="-13">
                <a:latin typeface="Times New Roman" pitchFamily="0" charset="1"/>
              </a:rPr>
              <a:t>м</a:t>
            </a:r>
            <a:r>
              <a:rPr lang="ru-RU" sz="1403" baseline="0" b="0" i="0" dirty="0" spc="0">
                <a:latin typeface="Times New Roman" pitchFamily="0" charset="1"/>
              </a:rPr>
              <a:t>еры</a:t>
            </a:r>
            <a:r>
              <a:rPr lang="ru-RU" sz="1403" baseline="0" b="0" i="0" dirty="0" spc="104">
                <a:latin typeface="Times New Roman" pitchFamily="0" charset="1"/>
              </a:rPr>
              <a:t> 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0">
                <a:latin typeface="Times New Roman" pitchFamily="0" charset="1"/>
              </a:rPr>
              <a:t>частья,</a:t>
            </a:r>
            <a:r>
              <a:rPr lang="ru-RU" sz="1403" baseline="0" b="0" i="0" dirty="0" spc="101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но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на</a:t>
            </a:r>
            <a:r>
              <a:rPr lang="ru-RU" sz="1403" baseline="0" b="0" i="0" dirty="0" spc="-12">
                <a:latin typeface="Times New Roman" pitchFamily="0" charset="1"/>
              </a:rPr>
              <a:t>с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0">
                <a:latin typeface="Times New Roman" pitchFamily="0" charset="1"/>
              </a:rPr>
              <a:t>есть</a:t>
            </a:r>
            <a:r>
              <a:rPr lang="ru-RU" sz="1403" baseline="0" b="0" i="0" dirty="0" spc="103">
                <a:latin typeface="Times New Roman" pitchFamily="0" charset="1"/>
              </a:rPr>
              <a:t> </a:t>
            </a:r>
            <a:r>
              <a:rPr lang="ru-RU" sz="1403" baseline="0" b="0" i="0" dirty="0" spc="-15">
                <a:latin typeface="Times New Roman" pitchFamily="0" charset="1"/>
              </a:rPr>
              <a:t>в</a:t>
            </a:r>
            <a:r>
              <a:rPr lang="ru-RU" sz="1403" baseline="0" b="0" i="0" dirty="0" spc="0">
                <a:latin typeface="Times New Roman" pitchFamily="0" charset="1"/>
              </a:rPr>
              <a:t>озможност</a:t>
            </a:r>
            <a:r>
              <a:rPr lang="ru-RU" sz="1403" baseline="0" b="0" i="0" dirty="0" spc="-17">
                <a:latin typeface="Times New Roman" pitchFamily="0" charset="1"/>
              </a:rPr>
              <a:t>ь </a:t>
            </a:r>
          </a:p>
        </p:txBody>
      </p:sp>
      <p:sp>
        <p:nvSpPr>
          <p:cNvPr id="215" name="Rectangle 215"/>
          <p:cNvSpPr/>
          <p:nvPr/>
        </p:nvSpPr>
        <p:spPr>
          <a:xfrm rot="0" flipH="0" flipV="0">
            <a:off x="1080820" y="7032776"/>
            <a:ext cx="5979559" cy="471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403" baseline="0" b="0" i="0" dirty="0" spc="0">
                <a:latin typeface="Times New Roman" pitchFamily="0" charset="1"/>
              </a:rPr>
              <a:t>прой</a:t>
            </a:r>
            <a:r>
              <a:rPr lang="ru-RU" sz="1403" baseline="0" b="0" i="0" dirty="0" spc="-15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 этот п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ть вместе. Обс</a:t>
            </a:r>
            <a:r>
              <a:rPr lang="ru-RU" sz="1403" baseline="0" b="0" i="0" dirty="0" spc="-17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дить, какие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влечения есть 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каждо</a:t>
            </a:r>
            <a:r>
              <a:rPr lang="ru-RU" sz="1403" baseline="0" b="0" i="0" dirty="0" spc="-12">
                <a:latin typeface="Times New Roman" pitchFamily="0" charset="1"/>
              </a:rPr>
              <a:t>г</a:t>
            </a:r>
            <a:r>
              <a:rPr lang="ru-RU" sz="1403" baseline="0" b="0" i="0" dirty="0" spc="0">
                <a:latin typeface="Times New Roman" pitchFamily="0" charset="1"/>
              </a:rPr>
              <a:t>о, и ком</a:t>
            </a:r>
            <a:r>
              <a:rPr lang="ru-RU" sz="1403" baseline="0" b="0" i="0" dirty="0" spc="-19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 и </a:t>
            </a:r>
          </a:p>
          <a:p>
            <a:pPr marL="0">
              <a:lnSpc>
                <a:spcPts val="1847"/>
              </a:lnSpc>
            </a:pPr>
            <a:r>
              <a:rPr lang="ru-RU" sz="1403" baseline="0" b="0" i="0" dirty="0" spc="0">
                <a:latin typeface="Times New Roman" pitchFamily="0" charset="1"/>
              </a:rPr>
              <a:t>как</a:t>
            </a:r>
            <a:r>
              <a:rPr lang="ru-RU" sz="1403" baseline="0" b="0" i="0" dirty="0" spc="-15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ю пользу мог</a:t>
            </a:r>
            <a:r>
              <a:rPr lang="ru-RU" sz="1403" baseline="0" b="0" i="0" dirty="0" spc="-16">
                <a:latin typeface="Times New Roman" pitchFamily="0" charset="1"/>
              </a:rPr>
              <a:t>у</a:t>
            </a:r>
            <a:r>
              <a:rPr lang="ru-RU" sz="1403" baseline="0" b="0" i="0" dirty="0" spc="0">
                <a:latin typeface="Times New Roman" pitchFamily="0" charset="1"/>
              </a:rPr>
              <a:t>т они принес</a:t>
            </a:r>
            <a:r>
              <a:rPr lang="ru-RU" sz="1403" baseline="0" b="0" i="0" dirty="0" spc="-13">
                <a:latin typeface="Times New Roman" pitchFamily="0" charset="1"/>
              </a:rPr>
              <a:t>т</a:t>
            </a:r>
            <a:r>
              <a:rPr lang="ru-RU" sz="1403" baseline="0" b="0" i="0" dirty="0" spc="0">
                <a:latin typeface="Times New Roman" pitchFamily="0" charset="1"/>
              </a:rPr>
              <a:t>и.</a:t>
            </a:r>
            <a:r>
              <a:rPr lang="ru-RU" sz="1403" baseline="0" b="0" i="0" dirty="0" spc="0">
                <a:latin typeface="Times New Roman" pitchFamily="0" charset="1"/>
              </a:rPr>
              <a:t> </a:t>
            </a: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6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